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9601200" cy="128016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6CC6D0-AD42-49DA-8D4E-7F676E6B9896}" v="3" dt="2024-09-27T14:23:11.5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76" autoAdjust="0"/>
  </p:normalViewPr>
  <p:slideViewPr>
    <p:cSldViewPr snapToGrid="0">
      <p:cViewPr varScale="1">
        <p:scale>
          <a:sx n="31" d="100"/>
          <a:sy n="31" d="100"/>
        </p:scale>
        <p:origin x="225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iley-Williams, Alison" userId="S::alison.baileywilliams@ids.mmat.co.uk::871b6d49-867b-47b1-ac07-32fb9b20c5a4" providerId="AD" clId="Web-{BEC2D5C1-3A0E-DE74-1A3B-60552AED81A5}"/>
    <pc:docChg chg="modSld">
      <pc:chgData name="Bailey-Williams, Alison" userId="S::alison.baileywilliams@ids.mmat.co.uk::871b6d49-867b-47b1-ac07-32fb9b20c5a4" providerId="AD" clId="Web-{BEC2D5C1-3A0E-DE74-1A3B-60552AED81A5}" dt="2024-09-17T12:30:20.893" v="597" actId="1076"/>
      <pc:docMkLst>
        <pc:docMk/>
      </pc:docMkLst>
      <pc:sldChg chg="addSp delSp modSp">
        <pc:chgData name="Bailey-Williams, Alison" userId="S::alison.baileywilliams@ids.mmat.co.uk::871b6d49-867b-47b1-ac07-32fb9b20c5a4" providerId="AD" clId="Web-{BEC2D5C1-3A0E-DE74-1A3B-60552AED81A5}" dt="2024-09-17T12:30:20.893" v="597" actId="1076"/>
        <pc:sldMkLst>
          <pc:docMk/>
          <pc:sldMk cId="3231289750" sldId="256"/>
        </pc:sldMkLst>
        <pc:spChg chg="add mod">
          <ac:chgData name="Bailey-Williams, Alison" userId="S::alison.baileywilliams@ids.mmat.co.uk::871b6d49-867b-47b1-ac07-32fb9b20c5a4" providerId="AD" clId="Web-{BEC2D5C1-3A0E-DE74-1A3B-60552AED81A5}" dt="2024-09-17T12:29:13.313" v="591"/>
          <ac:spMkLst>
            <pc:docMk/>
            <pc:sldMk cId="3231289750" sldId="256"/>
            <ac:spMk id="2" creationId="{639136B5-E1E7-041E-5DD1-6427ABD264AF}"/>
          </ac:spMkLst>
        </pc:spChg>
        <pc:spChg chg="add del mod">
          <ac:chgData name="Bailey-Williams, Alison" userId="S::alison.baileywilliams@ids.mmat.co.uk::871b6d49-867b-47b1-ac07-32fb9b20c5a4" providerId="AD" clId="Web-{BEC2D5C1-3A0E-DE74-1A3B-60552AED81A5}" dt="2024-09-17T12:27:47.717" v="520"/>
          <ac:spMkLst>
            <pc:docMk/>
            <pc:sldMk cId="3231289750" sldId="256"/>
            <ac:spMk id="8" creationId="{88BE902F-929F-5C9E-F2F3-7C3C93F36C49}"/>
          </ac:spMkLst>
        </pc:spChg>
        <pc:spChg chg="add del">
          <ac:chgData name="Bailey-Williams, Alison" userId="S::alison.baileywilliams@ids.mmat.co.uk::871b6d49-867b-47b1-ac07-32fb9b20c5a4" providerId="AD" clId="Web-{BEC2D5C1-3A0E-DE74-1A3B-60552AED81A5}" dt="2024-09-17T12:27:23.685" v="514"/>
          <ac:spMkLst>
            <pc:docMk/>
            <pc:sldMk cId="3231289750" sldId="256"/>
            <ac:spMk id="10" creationId="{F125786B-F1C0-50B0-DC53-4D83511CCA73}"/>
          </ac:spMkLst>
        </pc:spChg>
        <pc:spChg chg="add del mod">
          <ac:chgData name="Bailey-Williams, Alison" userId="S::alison.baileywilliams@ids.mmat.co.uk::871b6d49-867b-47b1-ac07-32fb9b20c5a4" providerId="AD" clId="Web-{BEC2D5C1-3A0E-DE74-1A3B-60552AED81A5}" dt="2024-09-17T12:27:34.388" v="517"/>
          <ac:spMkLst>
            <pc:docMk/>
            <pc:sldMk cId="3231289750" sldId="256"/>
            <ac:spMk id="14" creationId="{4D4C8435-A26B-05F8-F48F-C44B29928A7C}"/>
          </ac:spMkLst>
        </pc:spChg>
        <pc:spChg chg="add mod">
          <ac:chgData name="Bailey-Williams, Alison" userId="S::alison.baileywilliams@ids.mmat.co.uk::871b6d49-867b-47b1-ac07-32fb9b20c5a4" providerId="AD" clId="Web-{BEC2D5C1-3A0E-DE74-1A3B-60552AED81A5}" dt="2024-09-17T12:30:20.893" v="597" actId="1076"/>
          <ac:spMkLst>
            <pc:docMk/>
            <pc:sldMk cId="3231289750" sldId="256"/>
            <ac:spMk id="15" creationId="{CB0DB2E5-6951-42F0-2325-1288D0920193}"/>
          </ac:spMkLst>
        </pc:spChg>
        <pc:spChg chg="mod">
          <ac:chgData name="Bailey-Williams, Alison" userId="S::alison.baileywilliams@ids.mmat.co.uk::871b6d49-867b-47b1-ac07-32fb9b20c5a4" providerId="AD" clId="Web-{BEC2D5C1-3A0E-DE74-1A3B-60552AED81A5}" dt="2024-09-17T12:29:55.673" v="595" actId="1076"/>
          <ac:spMkLst>
            <pc:docMk/>
            <pc:sldMk cId="3231289750" sldId="256"/>
            <ac:spMk id="18" creationId="{4F4BB1FD-57A7-4F31-AFF2-479A20641BAF}"/>
          </ac:spMkLst>
        </pc:spChg>
        <pc:spChg chg="mod">
          <ac:chgData name="Bailey-Williams, Alison" userId="S::alison.baileywilliams@ids.mmat.co.uk::871b6d49-867b-47b1-ac07-32fb9b20c5a4" providerId="AD" clId="Web-{BEC2D5C1-3A0E-DE74-1A3B-60552AED81A5}" dt="2024-09-17T12:19:28.532" v="315" actId="14100"/>
          <ac:spMkLst>
            <pc:docMk/>
            <pc:sldMk cId="3231289750" sldId="256"/>
            <ac:spMk id="22" creationId="{8970C407-8281-43A7-8775-6C3895D0B6C1}"/>
          </ac:spMkLst>
        </pc:spChg>
        <pc:spChg chg="mod">
          <ac:chgData name="Bailey-Williams, Alison" userId="S::alison.baileywilliams@ids.mmat.co.uk::871b6d49-867b-47b1-ac07-32fb9b20c5a4" providerId="AD" clId="Web-{BEC2D5C1-3A0E-DE74-1A3B-60552AED81A5}" dt="2024-09-17T12:29:43.470" v="592" actId="1076"/>
          <ac:spMkLst>
            <pc:docMk/>
            <pc:sldMk cId="3231289750" sldId="256"/>
            <ac:spMk id="23" creationId="{1565F0B8-AAAE-444A-ADFA-09316BA80309}"/>
          </ac:spMkLst>
        </pc:spChg>
        <pc:spChg chg="mod">
          <ac:chgData name="Bailey-Williams, Alison" userId="S::alison.baileywilliams@ids.mmat.co.uk::871b6d49-867b-47b1-ac07-32fb9b20c5a4" providerId="AD" clId="Web-{BEC2D5C1-3A0E-DE74-1A3B-60552AED81A5}" dt="2024-09-17T12:29:46.954" v="593" actId="1076"/>
          <ac:spMkLst>
            <pc:docMk/>
            <pc:sldMk cId="3231289750" sldId="256"/>
            <ac:spMk id="24" creationId="{765C69E9-00C5-49C2-94AE-911818F0B6C6}"/>
          </ac:spMkLst>
        </pc:spChg>
        <pc:spChg chg="mod">
          <ac:chgData name="Bailey-Williams, Alison" userId="S::alison.baileywilliams@ids.mmat.co.uk::871b6d49-867b-47b1-ac07-32fb9b20c5a4" providerId="AD" clId="Web-{BEC2D5C1-3A0E-DE74-1A3B-60552AED81A5}" dt="2024-09-17T12:29:50.189" v="594" actId="1076"/>
          <ac:spMkLst>
            <pc:docMk/>
            <pc:sldMk cId="3231289750" sldId="256"/>
            <ac:spMk id="25" creationId="{E7E05D44-D309-45A2-A68D-B42A0AB7CD8E}"/>
          </ac:spMkLst>
        </pc:spChg>
        <pc:spChg chg="mod">
          <ac:chgData name="Bailey-Williams, Alison" userId="S::alison.baileywilliams@ids.mmat.co.uk::871b6d49-867b-47b1-ac07-32fb9b20c5a4" providerId="AD" clId="Web-{BEC2D5C1-3A0E-DE74-1A3B-60552AED81A5}" dt="2024-09-17T12:19:08.407" v="313" actId="20577"/>
          <ac:spMkLst>
            <pc:docMk/>
            <pc:sldMk cId="3231289750" sldId="256"/>
            <ac:spMk id="26" creationId="{C569FCAB-1C89-4F1E-9185-8B84304B9E0A}"/>
          </ac:spMkLst>
        </pc:spChg>
        <pc:spChg chg="mod">
          <ac:chgData name="Bailey-Williams, Alison" userId="S::alison.baileywilliams@ids.mmat.co.uk::871b6d49-867b-47b1-ac07-32fb9b20c5a4" providerId="AD" clId="Web-{BEC2D5C1-3A0E-DE74-1A3B-60552AED81A5}" dt="2024-09-17T12:19:10.969" v="314" actId="14100"/>
          <ac:spMkLst>
            <pc:docMk/>
            <pc:sldMk cId="3231289750" sldId="256"/>
            <ac:spMk id="27" creationId="{594F16F7-EE98-4B7D-9055-6E7C84C0CBA1}"/>
          </ac:spMkLst>
        </pc:spChg>
        <pc:spChg chg="mod">
          <ac:chgData name="Bailey-Williams, Alison" userId="S::alison.baileywilliams@ids.mmat.co.uk::871b6d49-867b-47b1-ac07-32fb9b20c5a4" providerId="AD" clId="Web-{BEC2D5C1-3A0E-DE74-1A3B-60552AED81A5}" dt="2024-09-17T12:17:16.529" v="262" actId="20577"/>
          <ac:spMkLst>
            <pc:docMk/>
            <pc:sldMk cId="3231289750" sldId="256"/>
            <ac:spMk id="28" creationId="{39968AE3-35F3-4A9F-B207-ECEF778FF96C}"/>
          </ac:spMkLst>
        </pc:spChg>
        <pc:spChg chg="del mod">
          <ac:chgData name="Bailey-Williams, Alison" userId="S::alison.baileywilliams@ids.mmat.co.uk::871b6d49-867b-47b1-ac07-32fb9b20c5a4" providerId="AD" clId="Web-{BEC2D5C1-3A0E-DE74-1A3B-60552AED81A5}" dt="2024-09-17T12:24:15.165" v="426"/>
          <ac:spMkLst>
            <pc:docMk/>
            <pc:sldMk cId="3231289750" sldId="256"/>
            <ac:spMk id="29" creationId="{2A4AEF1B-DF46-4DA1-BA41-C2CE7A6B739C}"/>
          </ac:spMkLst>
        </pc:spChg>
        <pc:spChg chg="del mod">
          <ac:chgData name="Bailey-Williams, Alison" userId="S::alison.baileywilliams@ids.mmat.co.uk::871b6d49-867b-47b1-ac07-32fb9b20c5a4" providerId="AD" clId="Web-{BEC2D5C1-3A0E-DE74-1A3B-60552AED81A5}" dt="2024-09-17T12:25:41.245" v="476"/>
          <ac:spMkLst>
            <pc:docMk/>
            <pc:sldMk cId="3231289750" sldId="256"/>
            <ac:spMk id="30" creationId="{F7D8D4FB-F999-4216-8538-8F4EAF0B8DE3}"/>
          </ac:spMkLst>
        </pc:spChg>
        <pc:spChg chg="del">
          <ac:chgData name="Bailey-Williams, Alison" userId="S::alison.baileywilliams@ids.mmat.co.uk::871b6d49-867b-47b1-ac07-32fb9b20c5a4" providerId="AD" clId="Web-{BEC2D5C1-3A0E-DE74-1A3B-60552AED81A5}" dt="2024-09-17T12:26:21.168" v="508"/>
          <ac:spMkLst>
            <pc:docMk/>
            <pc:sldMk cId="3231289750" sldId="256"/>
            <ac:spMk id="31" creationId="{355AFA0E-4282-4C37-9618-E588A945A7D4}"/>
          </ac:spMkLst>
        </pc:spChg>
        <pc:spChg chg="mod">
          <ac:chgData name="Bailey-Williams, Alison" userId="S::alison.baileywilliams@ids.mmat.co.uk::871b6d49-867b-47b1-ac07-32fb9b20c5a4" providerId="AD" clId="Web-{BEC2D5C1-3A0E-DE74-1A3B-60552AED81A5}" dt="2024-09-17T12:06:37.919" v="99" actId="14100"/>
          <ac:spMkLst>
            <pc:docMk/>
            <pc:sldMk cId="3231289750" sldId="256"/>
            <ac:spMk id="33" creationId="{0D9C69D9-4271-4A71-B150-54BAAA994177}"/>
          </ac:spMkLst>
        </pc:spChg>
        <pc:spChg chg="mod">
          <ac:chgData name="Bailey-Williams, Alison" userId="S::alison.baileywilliams@ids.mmat.co.uk::871b6d49-867b-47b1-ac07-32fb9b20c5a4" providerId="AD" clId="Web-{BEC2D5C1-3A0E-DE74-1A3B-60552AED81A5}" dt="2024-09-17T12:30:17.064" v="596" actId="1076"/>
          <ac:spMkLst>
            <pc:docMk/>
            <pc:sldMk cId="3231289750" sldId="256"/>
            <ac:spMk id="39" creationId="{DCED73BC-D269-4C71-AE14-A8CCDB5D7D05}"/>
          </ac:spMkLst>
        </pc:spChg>
      </pc:sldChg>
    </pc:docChg>
  </pc:docChgLst>
  <pc:docChgLst>
    <pc:chgData name="Bailey Williams, Alison" userId="871b6d49-867b-47b1-ac07-32fb9b20c5a4" providerId="ADAL" clId="{336CC6D0-AD42-49DA-8D4E-7F676E6B9896}"/>
    <pc:docChg chg="custSel modSld">
      <pc:chgData name="Bailey Williams, Alison" userId="871b6d49-867b-47b1-ac07-32fb9b20c5a4" providerId="ADAL" clId="{336CC6D0-AD42-49DA-8D4E-7F676E6B9896}" dt="2024-09-27T14:23:20.430" v="11" actId="20577"/>
      <pc:docMkLst>
        <pc:docMk/>
      </pc:docMkLst>
      <pc:sldChg chg="addSp delSp modSp mod">
        <pc:chgData name="Bailey Williams, Alison" userId="871b6d49-867b-47b1-ac07-32fb9b20c5a4" providerId="ADAL" clId="{336CC6D0-AD42-49DA-8D4E-7F676E6B9896}" dt="2024-09-27T14:23:20.430" v="11" actId="20577"/>
        <pc:sldMkLst>
          <pc:docMk/>
          <pc:sldMk cId="3231289750" sldId="256"/>
        </pc:sldMkLst>
        <pc:spChg chg="add mod">
          <ac:chgData name="Bailey Williams, Alison" userId="871b6d49-867b-47b1-ac07-32fb9b20c5a4" providerId="ADAL" clId="{336CC6D0-AD42-49DA-8D4E-7F676E6B9896}" dt="2024-09-27T14:23:01.509" v="3"/>
          <ac:spMkLst>
            <pc:docMk/>
            <pc:sldMk cId="3231289750" sldId="256"/>
            <ac:spMk id="8" creationId="{29E4DCF9-AEFA-84B2-06B7-26CE87E2C074}"/>
          </ac:spMkLst>
        </pc:spChg>
        <pc:spChg chg="add mod">
          <ac:chgData name="Bailey Williams, Alison" userId="871b6d49-867b-47b1-ac07-32fb9b20c5a4" providerId="ADAL" clId="{336CC6D0-AD42-49DA-8D4E-7F676E6B9896}" dt="2024-09-27T14:23:10.347" v="7" actId="20577"/>
          <ac:spMkLst>
            <pc:docMk/>
            <pc:sldMk cId="3231289750" sldId="256"/>
            <ac:spMk id="10" creationId="{3673CB6D-BFD8-9AF5-4A95-498D00ACEC1C}"/>
          </ac:spMkLst>
        </pc:spChg>
        <pc:spChg chg="add mod">
          <ac:chgData name="Bailey Williams, Alison" userId="871b6d49-867b-47b1-ac07-32fb9b20c5a4" providerId="ADAL" clId="{336CC6D0-AD42-49DA-8D4E-7F676E6B9896}" dt="2024-09-27T14:23:20.430" v="11" actId="20577"/>
          <ac:spMkLst>
            <pc:docMk/>
            <pc:sldMk cId="3231289750" sldId="256"/>
            <ac:spMk id="14" creationId="{1FFB89BC-B6F9-1463-B5F6-2BD82F8441BF}"/>
          </ac:spMkLst>
        </pc:spChg>
        <pc:spChg chg="del">
          <ac:chgData name="Bailey Williams, Alison" userId="871b6d49-867b-47b1-ac07-32fb9b20c5a4" providerId="ADAL" clId="{336CC6D0-AD42-49DA-8D4E-7F676E6B9896}" dt="2024-09-27T14:22:58.462" v="0" actId="478"/>
          <ac:spMkLst>
            <pc:docMk/>
            <pc:sldMk cId="3231289750" sldId="256"/>
            <ac:spMk id="33" creationId="{0D9C69D9-4271-4A71-B150-54BAAA994177}"/>
          </ac:spMkLst>
        </pc:spChg>
        <pc:spChg chg="del">
          <ac:chgData name="Bailey Williams, Alison" userId="871b6d49-867b-47b1-ac07-32fb9b20c5a4" providerId="ADAL" clId="{336CC6D0-AD42-49DA-8D4E-7F676E6B9896}" dt="2024-09-27T14:23:00.504" v="2" actId="478"/>
          <ac:spMkLst>
            <pc:docMk/>
            <pc:sldMk cId="3231289750" sldId="256"/>
            <ac:spMk id="34" creationId="{613ED191-03F6-489C-AA4B-CB10B19FA59F}"/>
          </ac:spMkLst>
        </pc:spChg>
        <pc:spChg chg="del">
          <ac:chgData name="Bailey Williams, Alison" userId="871b6d49-867b-47b1-ac07-32fb9b20c5a4" providerId="ADAL" clId="{336CC6D0-AD42-49DA-8D4E-7F676E6B9896}" dt="2024-09-27T14:22:59.500" v="1" actId="478"/>
          <ac:spMkLst>
            <pc:docMk/>
            <pc:sldMk cId="3231289750" sldId="256"/>
            <ac:spMk id="36" creationId="{A1AA6B6A-7F5F-4A3F-BD49-855885F80752}"/>
          </ac:spMkLst>
        </pc:spChg>
      </pc:sldChg>
    </pc:docChg>
  </pc:docChgLst>
  <pc:docChgLst>
    <pc:chgData name="Bailey Williams, Alison" userId="871b6d49-867b-47b1-ac07-32fb9b20c5a4" providerId="ADAL" clId="{8AA6D4A2-585E-4E7E-A093-0B999BBC8370}"/>
    <pc:docChg chg="modSld">
      <pc:chgData name="Bailey Williams, Alison" userId="871b6d49-867b-47b1-ac07-32fb9b20c5a4" providerId="ADAL" clId="{8AA6D4A2-585E-4E7E-A093-0B999BBC8370}" dt="2024-09-27T12:34:35.046" v="74" actId="20577"/>
      <pc:docMkLst>
        <pc:docMk/>
      </pc:docMkLst>
      <pc:sldChg chg="modSp mod">
        <pc:chgData name="Bailey Williams, Alison" userId="871b6d49-867b-47b1-ac07-32fb9b20c5a4" providerId="ADAL" clId="{8AA6D4A2-585E-4E7E-A093-0B999BBC8370}" dt="2024-09-27T12:34:35.046" v="74" actId="20577"/>
        <pc:sldMkLst>
          <pc:docMk/>
          <pc:sldMk cId="3231289750" sldId="256"/>
        </pc:sldMkLst>
        <pc:spChg chg="mod">
          <ac:chgData name="Bailey Williams, Alison" userId="871b6d49-867b-47b1-ac07-32fb9b20c5a4" providerId="ADAL" clId="{8AA6D4A2-585E-4E7E-A093-0B999BBC8370}" dt="2024-09-27T12:34:11.459" v="24" actId="20577"/>
          <ac:spMkLst>
            <pc:docMk/>
            <pc:sldMk cId="3231289750" sldId="256"/>
            <ac:spMk id="33" creationId="{0D9C69D9-4271-4A71-B150-54BAAA994177}"/>
          </ac:spMkLst>
        </pc:spChg>
        <pc:spChg chg="mod">
          <ac:chgData name="Bailey Williams, Alison" userId="871b6d49-867b-47b1-ac07-32fb9b20c5a4" providerId="ADAL" clId="{8AA6D4A2-585E-4E7E-A093-0B999BBC8370}" dt="2024-09-27T12:34:24.862" v="49" actId="20577"/>
          <ac:spMkLst>
            <pc:docMk/>
            <pc:sldMk cId="3231289750" sldId="256"/>
            <ac:spMk id="34" creationId="{613ED191-03F6-489C-AA4B-CB10B19FA59F}"/>
          </ac:spMkLst>
        </pc:spChg>
        <pc:spChg chg="mod">
          <ac:chgData name="Bailey Williams, Alison" userId="871b6d49-867b-47b1-ac07-32fb9b20c5a4" providerId="ADAL" clId="{8AA6D4A2-585E-4E7E-A093-0B999BBC8370}" dt="2024-09-27T12:34:35.046" v="74" actId="20577"/>
          <ac:spMkLst>
            <pc:docMk/>
            <pc:sldMk cId="3231289750" sldId="256"/>
            <ac:spMk id="36" creationId="{A1AA6B6A-7F5F-4A3F-BD49-855885F8075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F7E03C9-99F3-4F02-BE29-CB6F75F6F2D1}" type="datetimeFigureOut">
              <a:rPr lang="en-GB" smtClean="0"/>
              <a:t>27/09/2024</a:t>
            </a:fld>
            <a:endParaRPr lang="en-GB"/>
          </a:p>
        </p:txBody>
      </p:sp>
      <p:sp>
        <p:nvSpPr>
          <p:cNvPr id="4" name="Slide Image Placeholder 3"/>
          <p:cNvSpPr>
            <a:spLocks noGrp="1" noRot="1" noChangeAspect="1"/>
          </p:cNvSpPr>
          <p:nvPr>
            <p:ph type="sldImg" idx="2"/>
          </p:nvPr>
        </p:nvSpPr>
        <p:spPr>
          <a:xfrm>
            <a:off x="2143125" y="1241425"/>
            <a:ext cx="25114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04A980F-FCCB-410C-B787-D09B0C72E382}" type="slidenum">
              <a:rPr lang="en-GB" smtClean="0"/>
              <a:t>‹#›</a:t>
            </a:fld>
            <a:endParaRPr lang="en-GB"/>
          </a:p>
        </p:txBody>
      </p:sp>
    </p:spTree>
    <p:extLst>
      <p:ext uri="{BB962C8B-B14F-4D97-AF65-F5344CB8AC3E}">
        <p14:creationId xmlns:p14="http://schemas.microsoft.com/office/powerpoint/2010/main" val="1683577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FFFFFF"/>
                </a:solidFill>
                <a:effectLst/>
                <a:latin typeface="Verdana" panose="020B0604030504040204" pitchFamily="34" charset="0"/>
              </a:rPr>
              <a:t>Professor </a:t>
            </a:r>
            <a:r>
              <a:rPr lang="en-GB" b="1" i="0" dirty="0">
                <a:solidFill>
                  <a:srgbClr val="FFFFFF"/>
                </a:solidFill>
                <a:effectLst/>
                <a:latin typeface="Verdana" panose="020B0604030504040204" pitchFamily="34" charset="0"/>
              </a:rPr>
              <a:t>Alice Roberts </a:t>
            </a:r>
            <a:r>
              <a:rPr lang="en-GB" b="0" i="0" dirty="0">
                <a:solidFill>
                  <a:srgbClr val="FFFFFF"/>
                </a:solidFill>
                <a:effectLst/>
                <a:latin typeface="Verdana" panose="020B0604030504040204" pitchFamily="34" charset="0"/>
              </a:rPr>
              <a:t>is an anthropologist and science presenter </a:t>
            </a:r>
          </a:p>
          <a:p>
            <a:r>
              <a:rPr lang="en-GB" b="1" i="0" dirty="0">
                <a:effectLst/>
                <a:latin typeface="utopia-std"/>
              </a:rPr>
              <a:t>Timothy Berners-Lee </a:t>
            </a:r>
            <a:r>
              <a:rPr lang="en-GB" b="0" i="0" dirty="0">
                <a:effectLst/>
                <a:latin typeface="utopia-std"/>
              </a:rPr>
              <a:t>inventor of the world wide web</a:t>
            </a:r>
            <a:endParaRPr lang="en-GB" b="0" dirty="0"/>
          </a:p>
        </p:txBody>
      </p:sp>
      <p:sp>
        <p:nvSpPr>
          <p:cNvPr id="4" name="Slide Number Placeholder 3"/>
          <p:cNvSpPr>
            <a:spLocks noGrp="1"/>
          </p:cNvSpPr>
          <p:nvPr>
            <p:ph type="sldNum" sz="quarter" idx="5"/>
          </p:nvPr>
        </p:nvSpPr>
        <p:spPr/>
        <p:txBody>
          <a:bodyPr/>
          <a:lstStyle/>
          <a:p>
            <a:fld id="{B04A980F-FCCB-410C-B787-D09B0C72E382}" type="slidenum">
              <a:rPr lang="en-GB" smtClean="0"/>
              <a:t>1</a:t>
            </a:fld>
            <a:endParaRPr lang="en-GB"/>
          </a:p>
        </p:txBody>
      </p:sp>
    </p:spTree>
    <p:extLst>
      <p:ext uri="{BB962C8B-B14F-4D97-AF65-F5344CB8AC3E}">
        <p14:creationId xmlns:p14="http://schemas.microsoft.com/office/powerpoint/2010/main" val="3318476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613301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13715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87531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3854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en-US"/>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140AD1-F336-4E04-BA66-FC2036BEE11F}"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987726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140AD1-F336-4E04-BA66-FC2036BEE11F}" type="datetimeFigureOut">
              <a:rPr lang="en-GB" smtClean="0"/>
              <a:t>27/09/2024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831109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6" name="Content Placeholder 5"/>
          <p:cNvSpPr>
            <a:spLocks noGrp="1"/>
          </p:cNvSpPr>
          <p:nvPr>
            <p:ph sz="quarter" idx="4"/>
          </p:nvPr>
        </p:nvSpPr>
        <p:spPr>
          <a:xfrm>
            <a:off x="4860608" y="4676140"/>
            <a:ext cx="4081761"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140AD1-F336-4E04-BA66-FC2036BEE11F}" type="datetimeFigureOut">
              <a:rPr lang="en-GB" smtClean="0"/>
              <a:t>27/09/2024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835481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140AD1-F336-4E04-BA66-FC2036BEE11F}" type="datetimeFigureOut">
              <a:rPr lang="en-GB" smtClean="0"/>
              <a:t>27/09/2024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400454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40AD1-F336-4E04-BA66-FC2036BEE11F}" type="datetimeFigureOut">
              <a:rPr lang="en-GB" smtClean="0"/>
              <a:t>27/09/2024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7455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6B140AD1-F336-4E04-BA66-FC2036BEE11F}" type="datetimeFigureOut">
              <a:rPr lang="en-GB" smtClean="0"/>
              <a:t>27/09/2024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070025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6B140AD1-F336-4E04-BA66-FC2036BEE11F}" type="datetimeFigureOut">
              <a:rPr lang="en-GB" smtClean="0"/>
              <a:t>27/09/2024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24074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6B140AD1-F336-4E04-BA66-FC2036BEE11F}" type="datetimeFigureOut">
              <a:rPr lang="en-GB" smtClean="0"/>
              <a:t>27/09/2024</a:t>
            </a:fld>
            <a:endParaRPr lang="en-GB"/>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5FECC837-A2FD-4094-8E66-F89CFC232E5B}" type="slidenum">
              <a:rPr lang="en-GB" smtClean="0"/>
              <a:t>‹#›</a:t>
            </a:fld>
            <a:endParaRPr lang="en-GB"/>
          </a:p>
        </p:txBody>
      </p:sp>
    </p:spTree>
    <p:extLst>
      <p:ext uri="{BB962C8B-B14F-4D97-AF65-F5344CB8AC3E}">
        <p14:creationId xmlns:p14="http://schemas.microsoft.com/office/powerpoint/2010/main" val="3533685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blog-idee.blogspot.com/2016/06/el-creador-de-la-www-esta-pensando-si.html" TargetMode="External"/><Relationship Id="rId3" Type="http://schemas.openxmlformats.org/officeDocument/2006/relationships/image" Target="../media/image1.jpe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tiff"/><Relationship Id="rId4" Type="http://schemas.openxmlformats.org/officeDocument/2006/relationships/image" Target="../media/image2.tiff"/><Relationship Id="rId9" Type="http://schemas.openxmlformats.org/officeDocument/2006/relationships/hyperlink" Target="https://creativecommons.org/licenses/by/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lock Arc 4">
            <a:extLst>
              <a:ext uri="{FF2B5EF4-FFF2-40B4-BE49-F238E27FC236}">
                <a16:creationId xmlns:a16="http://schemas.microsoft.com/office/drawing/2014/main" id="{B6393705-F0F7-4DC6-9C4E-18002C1DF12A}"/>
              </a:ext>
            </a:extLst>
          </p:cNvPr>
          <p:cNvSpPr/>
          <p:nvPr/>
        </p:nvSpPr>
        <p:spPr>
          <a:xfrm rot="16200000">
            <a:off x="127462" y="6229004"/>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Block Arc 5">
            <a:extLst>
              <a:ext uri="{FF2B5EF4-FFF2-40B4-BE49-F238E27FC236}">
                <a16:creationId xmlns:a16="http://schemas.microsoft.com/office/drawing/2014/main" id="{A1457860-5173-4CCE-8FFB-A9710435A974}"/>
              </a:ext>
            </a:extLst>
          </p:cNvPr>
          <p:cNvSpPr/>
          <p:nvPr/>
        </p:nvSpPr>
        <p:spPr>
          <a:xfrm rot="5400000">
            <a:off x="5799513" y="3452553"/>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Rectangle 6">
            <a:extLst>
              <a:ext uri="{FF2B5EF4-FFF2-40B4-BE49-F238E27FC236}">
                <a16:creationId xmlns:a16="http://schemas.microsoft.com/office/drawing/2014/main" id="{133E0405-8C63-43B7-B51B-CE98872D0F2A}"/>
              </a:ext>
            </a:extLst>
          </p:cNvPr>
          <p:cNvSpPr/>
          <p:nvPr/>
        </p:nvSpPr>
        <p:spPr>
          <a:xfrm>
            <a:off x="1942408" y="6170815"/>
            <a:ext cx="5716386" cy="89777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E9D3C240-5DAB-4A08-A250-3E7A29472679}"/>
              </a:ext>
            </a:extLst>
          </p:cNvPr>
          <p:cNvSpPr/>
          <p:nvPr/>
        </p:nvSpPr>
        <p:spPr>
          <a:xfrm>
            <a:off x="1964574" y="3392452"/>
            <a:ext cx="5716386" cy="89968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Block Arc 10">
            <a:extLst>
              <a:ext uri="{FF2B5EF4-FFF2-40B4-BE49-F238E27FC236}">
                <a16:creationId xmlns:a16="http://schemas.microsoft.com/office/drawing/2014/main" id="{67EB9FBD-3B61-451D-B72D-140D3B2B4837}"/>
              </a:ext>
            </a:extLst>
          </p:cNvPr>
          <p:cNvSpPr/>
          <p:nvPr/>
        </p:nvSpPr>
        <p:spPr>
          <a:xfrm rot="16200000">
            <a:off x="127461" y="676102"/>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Block Arc 11">
            <a:extLst>
              <a:ext uri="{FF2B5EF4-FFF2-40B4-BE49-F238E27FC236}">
                <a16:creationId xmlns:a16="http://schemas.microsoft.com/office/drawing/2014/main" id="{29DEB0C2-5DEC-4E58-98C1-BD8F92B80EB5}"/>
              </a:ext>
            </a:extLst>
          </p:cNvPr>
          <p:cNvSpPr/>
          <p:nvPr/>
        </p:nvSpPr>
        <p:spPr>
          <a:xfrm rot="5400000">
            <a:off x="5843848" y="9005455"/>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Rectangle 12">
            <a:extLst>
              <a:ext uri="{FF2B5EF4-FFF2-40B4-BE49-F238E27FC236}">
                <a16:creationId xmlns:a16="http://schemas.microsoft.com/office/drawing/2014/main" id="{978432E2-E584-47C1-9616-879CF8AE01C2}"/>
              </a:ext>
            </a:extLst>
          </p:cNvPr>
          <p:cNvSpPr/>
          <p:nvPr/>
        </p:nvSpPr>
        <p:spPr>
          <a:xfrm>
            <a:off x="1964576" y="8947266"/>
            <a:ext cx="5816138" cy="89777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2" descr="Image">
            <a:extLst>
              <a:ext uri="{FF2B5EF4-FFF2-40B4-BE49-F238E27FC236}">
                <a16:creationId xmlns:a16="http://schemas.microsoft.com/office/drawing/2014/main" id="{F2BAAAC3-CACD-40E6-AB02-A978F5E966B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4983" y="0"/>
            <a:ext cx="1323572" cy="1323572"/>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12729B7D-1346-4030-992E-74325914E126}"/>
              </a:ext>
            </a:extLst>
          </p:cNvPr>
          <p:cNvSpPr/>
          <p:nvPr/>
        </p:nvSpPr>
        <p:spPr>
          <a:xfrm>
            <a:off x="5736683" y="369990"/>
            <a:ext cx="2497513" cy="1261884"/>
          </a:xfrm>
          <a:prstGeom prst="rect">
            <a:avLst/>
          </a:prstGeom>
          <a:noFill/>
        </p:spPr>
        <p:txBody>
          <a:bodyPr wrap="square" lIns="91440" tIns="45720" rIns="91440" bIns="45720">
            <a:spAutoFit/>
          </a:bodyPr>
          <a:lstStyle/>
          <a:p>
            <a:pPr algn="ctr"/>
            <a:r>
              <a:rPr lang="en-US" sz="2800" b="1" dirty="0" err="1">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Idsall</a:t>
            </a:r>
            <a:r>
              <a:rPr lang="en-US" sz="2800" b="1"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 School </a:t>
            </a:r>
          </a:p>
          <a:p>
            <a:pPr algn="ctr"/>
            <a:r>
              <a:rPr lang="en-US" sz="2400" b="1" cap="none" spc="0"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Year 9 Learning Journey</a:t>
            </a:r>
            <a:endParaRPr lang="en-US" sz="2400" b="1" cap="none" spc="0"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endParaRPr>
          </a:p>
        </p:txBody>
      </p:sp>
      <p:sp>
        <p:nvSpPr>
          <p:cNvPr id="18" name="TextBox 17">
            <a:extLst>
              <a:ext uri="{FF2B5EF4-FFF2-40B4-BE49-F238E27FC236}">
                <a16:creationId xmlns:a16="http://schemas.microsoft.com/office/drawing/2014/main" id="{4F4BB1FD-57A7-4F31-AFF2-479A20641BAF}"/>
              </a:ext>
            </a:extLst>
          </p:cNvPr>
          <p:cNvSpPr txBox="1"/>
          <p:nvPr/>
        </p:nvSpPr>
        <p:spPr>
          <a:xfrm>
            <a:off x="1243436" y="11575032"/>
            <a:ext cx="6056179" cy="1166153"/>
          </a:xfrm>
          <a:prstGeom prst="rect">
            <a:avLst/>
          </a:prstGeom>
          <a:solidFill>
            <a:schemeClr val="bg1">
              <a:lumMod val="95000"/>
            </a:schemeClr>
          </a:solidFill>
          <a:ln>
            <a:solidFill>
              <a:schemeClr val="accent6">
                <a:lumMod val="50000"/>
              </a:schemeClr>
            </a:solidFill>
          </a:ln>
        </p:spPr>
        <p:txBody>
          <a:bodyPr wrap="square" rtlCol="0">
            <a:spAutoFit/>
          </a:bodyPr>
          <a:lstStyle/>
          <a:p>
            <a:pPr>
              <a:lnSpc>
                <a:spcPct val="150000"/>
              </a:lnSpc>
            </a:pPr>
            <a:r>
              <a:rPr lang="en-GB" sz="1200" dirty="0">
                <a:latin typeface="Arial" panose="020B0604020202020204" pitchFamily="34" charset="0"/>
                <a:cs typeface="Arial" panose="020B0604020202020204" pitchFamily="34" charset="0"/>
              </a:rPr>
              <a:t>Students will enter year 9 having studied a comprehensive year 8 science curriculum comprising of Health and lifestyle, Inheritance, Ecosystems, the Periodic Table, Separating Techniques, Metals and Acids, Electricity and Magnetism, Energy and Waves.</a:t>
            </a:r>
          </a:p>
        </p:txBody>
      </p:sp>
      <p:sp>
        <p:nvSpPr>
          <p:cNvPr id="20" name="TextBox 19">
            <a:extLst>
              <a:ext uri="{FF2B5EF4-FFF2-40B4-BE49-F238E27FC236}">
                <a16:creationId xmlns:a16="http://schemas.microsoft.com/office/drawing/2014/main" id="{8004E933-6F40-4BEF-B59A-B7C63CAF1968}"/>
              </a:ext>
            </a:extLst>
          </p:cNvPr>
          <p:cNvSpPr txBox="1"/>
          <p:nvPr/>
        </p:nvSpPr>
        <p:spPr>
          <a:xfrm>
            <a:off x="3389788" y="9103765"/>
            <a:ext cx="2821625"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Autumn Term</a:t>
            </a:r>
          </a:p>
        </p:txBody>
      </p:sp>
      <p:sp>
        <p:nvSpPr>
          <p:cNvPr id="21" name="TextBox 20">
            <a:extLst>
              <a:ext uri="{FF2B5EF4-FFF2-40B4-BE49-F238E27FC236}">
                <a16:creationId xmlns:a16="http://schemas.microsoft.com/office/drawing/2014/main" id="{8ECD4514-ED62-43BD-A543-CD90D4B02D80}"/>
              </a:ext>
            </a:extLst>
          </p:cNvPr>
          <p:cNvSpPr txBox="1"/>
          <p:nvPr/>
        </p:nvSpPr>
        <p:spPr>
          <a:xfrm>
            <a:off x="3524868" y="6290079"/>
            <a:ext cx="2551462"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Spring Term</a:t>
            </a:r>
          </a:p>
        </p:txBody>
      </p:sp>
      <p:sp>
        <p:nvSpPr>
          <p:cNvPr id="22" name="TextBox 21">
            <a:extLst>
              <a:ext uri="{FF2B5EF4-FFF2-40B4-BE49-F238E27FC236}">
                <a16:creationId xmlns:a16="http://schemas.microsoft.com/office/drawing/2014/main" id="{8970C407-8281-43A7-8775-6C3895D0B6C1}"/>
              </a:ext>
            </a:extLst>
          </p:cNvPr>
          <p:cNvSpPr txBox="1"/>
          <p:nvPr/>
        </p:nvSpPr>
        <p:spPr>
          <a:xfrm>
            <a:off x="3428591" y="3549200"/>
            <a:ext cx="3250416" cy="598194"/>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Summer Term</a:t>
            </a:r>
          </a:p>
        </p:txBody>
      </p:sp>
      <p:sp>
        <p:nvSpPr>
          <p:cNvPr id="23" name="TextBox 22">
            <a:extLst>
              <a:ext uri="{FF2B5EF4-FFF2-40B4-BE49-F238E27FC236}">
                <a16:creationId xmlns:a16="http://schemas.microsoft.com/office/drawing/2014/main" id="{1565F0B8-AAAE-444A-ADFA-09316BA80309}"/>
              </a:ext>
            </a:extLst>
          </p:cNvPr>
          <p:cNvSpPr txBox="1"/>
          <p:nvPr/>
        </p:nvSpPr>
        <p:spPr>
          <a:xfrm>
            <a:off x="515190" y="9698254"/>
            <a:ext cx="2796746" cy="1848120"/>
          </a:xfrm>
          <a:prstGeom prst="rect">
            <a:avLst/>
          </a:prstGeom>
          <a:solidFill>
            <a:schemeClr val="accent6">
              <a:lumMod val="20000"/>
              <a:lumOff val="80000"/>
            </a:schemeClr>
          </a:solidFill>
        </p:spPr>
        <p:txBody>
          <a:bodyPr wrap="square" lIns="91440" tIns="45720" rIns="91440" bIns="45720" rtlCol="0" anchor="ctr" anchorCtr="0">
            <a:noAutofit/>
          </a:bodyPr>
          <a:lstStyle/>
          <a:p>
            <a:r>
              <a:rPr lang="en-GB" sz="1200" b="1" dirty="0">
                <a:latin typeface="Arial"/>
                <a:cs typeface="Arial"/>
              </a:rPr>
              <a:t>Cell Systems: </a:t>
            </a:r>
          </a:p>
          <a:p>
            <a:r>
              <a:rPr lang="en-GB" sz="1200" dirty="0">
                <a:latin typeface="Arial"/>
                <a:ea typeface="Calibri"/>
                <a:cs typeface="Arial"/>
              </a:rPr>
              <a:t>A study of hierarchical levels of organisation within organisms, the role of enzymes in digestion and their commercial use in detergents, the main features of exchange surfaces like alveoli, villi, and leaf structure, and the transport systems in animals and plants, including the circulatory system and transpiration stream.</a:t>
            </a:r>
            <a:endParaRPr lang="en-GB" dirty="0"/>
          </a:p>
        </p:txBody>
      </p:sp>
      <p:sp>
        <p:nvSpPr>
          <p:cNvPr id="24" name="TextBox 23">
            <a:extLst>
              <a:ext uri="{FF2B5EF4-FFF2-40B4-BE49-F238E27FC236}">
                <a16:creationId xmlns:a16="http://schemas.microsoft.com/office/drawing/2014/main" id="{765C69E9-00C5-49C2-94AE-911818F0B6C6}"/>
              </a:ext>
            </a:extLst>
          </p:cNvPr>
          <p:cNvSpPr txBox="1"/>
          <p:nvPr/>
        </p:nvSpPr>
        <p:spPr>
          <a:xfrm>
            <a:off x="3480565" y="9680072"/>
            <a:ext cx="2796745" cy="1868246"/>
          </a:xfrm>
          <a:prstGeom prst="rect">
            <a:avLst/>
          </a:prstGeom>
          <a:solidFill>
            <a:schemeClr val="accent2">
              <a:lumMod val="20000"/>
              <a:lumOff val="80000"/>
            </a:schemeClr>
          </a:solidFill>
        </p:spPr>
        <p:txBody>
          <a:bodyPr wrap="square" lIns="91440" tIns="45720" rIns="91440" bIns="45720" rtlCol="0" anchor="ctr" anchorCtr="0">
            <a:noAutofit/>
          </a:bodyPr>
          <a:lstStyle/>
          <a:p>
            <a:r>
              <a:rPr lang="en-GB" sz="1200" b="1" dirty="0">
                <a:latin typeface="Arial"/>
                <a:cs typeface="Arial"/>
              </a:rPr>
              <a:t>Chemical Changes: </a:t>
            </a:r>
          </a:p>
          <a:p>
            <a:r>
              <a:rPr lang="en-GB" sz="1200" dirty="0">
                <a:latin typeface="Arial"/>
                <a:cs typeface="Arial"/>
              </a:rPr>
              <a:t>Understand chemical reactions by distinguishing between chemical and physical changes, understanding reactants and products, writing and balancing equations, and learning about reaction types, conservation of mass, combustion, and exothermic and endothermic reactions</a:t>
            </a:r>
            <a:endParaRPr lang="en-GB" dirty="0">
              <a:latin typeface="Arial"/>
              <a:cs typeface="Arial"/>
            </a:endParaRPr>
          </a:p>
        </p:txBody>
      </p:sp>
      <p:sp>
        <p:nvSpPr>
          <p:cNvPr id="25" name="TextBox 24">
            <a:extLst>
              <a:ext uri="{FF2B5EF4-FFF2-40B4-BE49-F238E27FC236}">
                <a16:creationId xmlns:a16="http://schemas.microsoft.com/office/drawing/2014/main" id="{E7E05D44-D309-45A2-A68D-B42A0AB7CD8E}"/>
              </a:ext>
            </a:extLst>
          </p:cNvPr>
          <p:cNvSpPr txBox="1"/>
          <p:nvPr/>
        </p:nvSpPr>
        <p:spPr>
          <a:xfrm>
            <a:off x="6347242" y="9676809"/>
            <a:ext cx="2756490" cy="1760898"/>
          </a:xfrm>
          <a:prstGeom prst="rect">
            <a:avLst/>
          </a:prstGeom>
          <a:solidFill>
            <a:srgbClr val="CCCCFF"/>
          </a:solidFill>
        </p:spPr>
        <p:txBody>
          <a:bodyPr wrap="square" lIns="91440" tIns="45720" rIns="91440" bIns="45720" rtlCol="0" anchor="ctr" anchorCtr="0">
            <a:noAutofit/>
          </a:bodyPr>
          <a:lstStyle/>
          <a:p>
            <a:r>
              <a:rPr lang="en-GB" sz="1200" b="1" dirty="0">
                <a:latin typeface="Arial"/>
                <a:cs typeface="Arial"/>
              </a:rPr>
              <a:t>Electricity &amp; Magnetism:</a:t>
            </a:r>
          </a:p>
          <a:p>
            <a:r>
              <a:rPr lang="en-GB" sz="1200" dirty="0">
                <a:latin typeface="Arial"/>
                <a:cs typeface="Arial"/>
              </a:rPr>
              <a:t>Exploring static electricity, series and parallel circuits, and material magnetism. Understand about inducing a magnetic field with current and generating a potential difference and current through a moving magnet</a:t>
            </a:r>
            <a:endParaRPr lang="en-GB" dirty="0"/>
          </a:p>
        </p:txBody>
      </p:sp>
      <p:sp>
        <p:nvSpPr>
          <p:cNvPr id="26" name="TextBox 25">
            <a:extLst>
              <a:ext uri="{FF2B5EF4-FFF2-40B4-BE49-F238E27FC236}">
                <a16:creationId xmlns:a16="http://schemas.microsoft.com/office/drawing/2014/main" id="{C569FCAB-1C89-4F1E-9185-8B84304B9E0A}"/>
              </a:ext>
            </a:extLst>
          </p:cNvPr>
          <p:cNvSpPr txBox="1"/>
          <p:nvPr/>
        </p:nvSpPr>
        <p:spPr>
          <a:xfrm>
            <a:off x="1116465" y="7135090"/>
            <a:ext cx="2467985" cy="1725547"/>
          </a:xfrm>
          <a:prstGeom prst="rect">
            <a:avLst/>
          </a:prstGeom>
          <a:solidFill>
            <a:schemeClr val="accent6">
              <a:lumMod val="20000"/>
              <a:lumOff val="80000"/>
            </a:schemeClr>
          </a:solidFill>
        </p:spPr>
        <p:txBody>
          <a:bodyPr wrap="square" lIns="91440" tIns="45720" rIns="91440" bIns="45720" rtlCol="0" anchor="ctr" anchorCtr="0">
            <a:noAutofit/>
          </a:bodyPr>
          <a:lstStyle/>
          <a:p>
            <a:r>
              <a:rPr lang="en-GB" sz="1200" b="1" dirty="0">
                <a:latin typeface="Arial"/>
                <a:cs typeface="Arial"/>
              </a:rPr>
              <a:t>Reproductive Biology:</a:t>
            </a:r>
          </a:p>
          <a:p>
            <a:r>
              <a:rPr lang="en-GB" sz="1200" dirty="0">
                <a:latin typeface="Arial"/>
                <a:cs typeface="Arial"/>
              </a:rPr>
              <a:t>Understand sexual reproduction in plants and animals, explore contraception and menstrual cycles. Examine seed dispersal factors and data collection. Explore about allele influence on offspring traits and asexual reproduction</a:t>
            </a:r>
            <a:r>
              <a:rPr lang="en-GB" sz="1400" dirty="0">
                <a:latin typeface="Arial"/>
                <a:cs typeface="Arial"/>
              </a:rPr>
              <a:t>.</a:t>
            </a:r>
            <a:endParaRPr lang="en-GB" dirty="0">
              <a:latin typeface="Arial"/>
              <a:cs typeface="Arial"/>
            </a:endParaRPr>
          </a:p>
        </p:txBody>
      </p:sp>
      <p:sp>
        <p:nvSpPr>
          <p:cNvPr id="27" name="TextBox 26">
            <a:extLst>
              <a:ext uri="{FF2B5EF4-FFF2-40B4-BE49-F238E27FC236}">
                <a16:creationId xmlns:a16="http://schemas.microsoft.com/office/drawing/2014/main" id="{594F16F7-EE98-4B7D-9055-6E7C84C0CBA1}"/>
              </a:ext>
            </a:extLst>
          </p:cNvPr>
          <p:cNvSpPr txBox="1"/>
          <p:nvPr/>
        </p:nvSpPr>
        <p:spPr>
          <a:xfrm>
            <a:off x="3660214" y="7135091"/>
            <a:ext cx="2421018" cy="1725547"/>
          </a:xfrm>
          <a:prstGeom prst="rect">
            <a:avLst/>
          </a:prstGeom>
          <a:solidFill>
            <a:schemeClr val="accent2">
              <a:lumMod val="20000"/>
              <a:lumOff val="80000"/>
            </a:schemeClr>
          </a:solidFill>
        </p:spPr>
        <p:txBody>
          <a:bodyPr wrap="square" lIns="91440" tIns="45720" rIns="91440" bIns="45720" rtlCol="0" anchor="ctr" anchorCtr="0">
            <a:noAutofit/>
          </a:bodyPr>
          <a:lstStyle/>
          <a:p>
            <a:r>
              <a:rPr lang="en-GB" sz="1200" b="1" dirty="0">
                <a:latin typeface="Arial"/>
                <a:cs typeface="Arial"/>
              </a:rPr>
              <a:t>Useful Chemical Reactions: </a:t>
            </a:r>
          </a:p>
          <a:p>
            <a:r>
              <a:rPr lang="en-GB" sz="1200" dirty="0">
                <a:latin typeface="Arial"/>
                <a:cs typeface="Arial"/>
              </a:rPr>
              <a:t>Understand chemical reactions with a focus on metals and the reactivity series. Explain metal properties, displacement reactions, catalysts, and mathematical topics like relative mass and yields.</a:t>
            </a:r>
          </a:p>
        </p:txBody>
      </p:sp>
      <p:sp>
        <p:nvSpPr>
          <p:cNvPr id="28" name="TextBox 27">
            <a:extLst>
              <a:ext uri="{FF2B5EF4-FFF2-40B4-BE49-F238E27FC236}">
                <a16:creationId xmlns:a16="http://schemas.microsoft.com/office/drawing/2014/main" id="{39968AE3-35F3-4A9F-B207-ECEF778FF96C}"/>
              </a:ext>
            </a:extLst>
          </p:cNvPr>
          <p:cNvSpPr txBox="1"/>
          <p:nvPr/>
        </p:nvSpPr>
        <p:spPr>
          <a:xfrm>
            <a:off x="6203961" y="7135092"/>
            <a:ext cx="2608883" cy="1725546"/>
          </a:xfrm>
          <a:prstGeom prst="rect">
            <a:avLst/>
          </a:prstGeom>
          <a:solidFill>
            <a:srgbClr val="CCCCFF"/>
          </a:solidFill>
        </p:spPr>
        <p:txBody>
          <a:bodyPr wrap="square" lIns="91440" tIns="45720" rIns="91440" bIns="45720" rtlCol="0" anchor="ctr" anchorCtr="0">
            <a:noAutofit/>
          </a:bodyPr>
          <a:lstStyle/>
          <a:p>
            <a:r>
              <a:rPr lang="en-GB" sz="1200" b="1" dirty="0">
                <a:latin typeface="Arial"/>
                <a:cs typeface="Arial"/>
              </a:rPr>
              <a:t>Waves, Sound &amp; Light: </a:t>
            </a:r>
          </a:p>
          <a:p>
            <a:r>
              <a:rPr lang="en-GB" sz="1200" dirty="0">
                <a:latin typeface="Arial"/>
                <a:cs typeface="Arial"/>
              </a:rPr>
              <a:t>Understanding waves, including sound, water, visible light, and the broader electromagnetic spectrum. Explore wave applications like ultrasound, telescopes, and x-rays, </a:t>
            </a:r>
          </a:p>
        </p:txBody>
      </p:sp>
      <p:sp>
        <p:nvSpPr>
          <p:cNvPr id="32" name="Oval 31">
            <a:extLst>
              <a:ext uri="{FF2B5EF4-FFF2-40B4-BE49-F238E27FC236}">
                <a16:creationId xmlns:a16="http://schemas.microsoft.com/office/drawing/2014/main" id="{C531863C-ACAE-4386-9FE1-EC1A0C53C31B}"/>
              </a:ext>
            </a:extLst>
          </p:cNvPr>
          <p:cNvSpPr/>
          <p:nvPr/>
        </p:nvSpPr>
        <p:spPr>
          <a:xfrm>
            <a:off x="7321098" y="11702260"/>
            <a:ext cx="919232" cy="919232"/>
          </a:xfrm>
          <a:prstGeom prst="ellipse">
            <a:avLst/>
          </a:prstGeom>
          <a:ln w="3810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b="1" dirty="0">
                <a:latin typeface="Century Gothic" panose="020B0502020202020204" pitchFamily="34" charset="0"/>
              </a:rPr>
              <a:t>Start here</a:t>
            </a:r>
          </a:p>
        </p:txBody>
      </p:sp>
      <p:sp>
        <p:nvSpPr>
          <p:cNvPr id="37" name="Rectangle 36">
            <a:extLst>
              <a:ext uri="{FF2B5EF4-FFF2-40B4-BE49-F238E27FC236}">
                <a16:creationId xmlns:a16="http://schemas.microsoft.com/office/drawing/2014/main" id="{02EDA40E-23E2-4918-BD00-E03082C7E052}"/>
              </a:ext>
            </a:extLst>
          </p:cNvPr>
          <p:cNvSpPr/>
          <p:nvPr/>
        </p:nvSpPr>
        <p:spPr>
          <a:xfrm>
            <a:off x="1973930" y="2030743"/>
            <a:ext cx="5473336" cy="1166153"/>
          </a:xfrm>
          <a:prstGeom prst="rect">
            <a:avLst/>
          </a:prstGeom>
          <a:solidFill>
            <a:schemeClr val="bg1">
              <a:lumMod val="95000"/>
            </a:schemeClr>
          </a:solidFill>
          <a:ln>
            <a:solidFill>
              <a:srgbClr val="FF0000"/>
            </a:solidFill>
          </a:ln>
        </p:spPr>
        <p:txBody>
          <a:bodyPr wrap="square" rtlCol="0">
            <a:spAutoFit/>
          </a:bodyPr>
          <a:lstStyle/>
          <a:p>
            <a:pPr>
              <a:lnSpc>
                <a:spcPct val="150000"/>
              </a:lnSpc>
            </a:pPr>
            <a:r>
              <a:rPr lang="en-US" sz="1200" b="1" dirty="0">
                <a:solidFill>
                  <a:schemeClr val="tx1"/>
                </a:solidFill>
                <a:latin typeface="Arial" panose="020B0604020202020204" pitchFamily="34" charset="0"/>
                <a:cs typeface="Arial" panose="020B0604020202020204" pitchFamily="34" charset="0"/>
              </a:rPr>
              <a:t>End of </a:t>
            </a:r>
            <a:r>
              <a:rPr lang="en-US" sz="1200" b="1" dirty="0">
                <a:latin typeface="Arial" panose="020B0604020202020204" pitchFamily="34" charset="0"/>
                <a:cs typeface="Arial" panose="020B0604020202020204" pitchFamily="34" charset="0"/>
              </a:rPr>
              <a:t>year 9 exam in the summer term:</a:t>
            </a:r>
          </a:p>
          <a:p>
            <a:pPr>
              <a:lnSpc>
                <a:spcPct val="150000"/>
              </a:lnSpc>
            </a:pPr>
            <a:r>
              <a:rPr lang="en-US" sz="1200" dirty="0">
                <a:solidFill>
                  <a:schemeClr val="tx1"/>
                </a:solidFill>
                <a:latin typeface="Arial" panose="020B0604020202020204" pitchFamily="34" charset="0"/>
                <a:cs typeface="Arial" panose="020B0604020202020204" pitchFamily="34" charset="0"/>
              </a:rPr>
              <a:t>Build </a:t>
            </a:r>
            <a:r>
              <a:rPr lang="en-US" sz="1200" dirty="0">
                <a:latin typeface="Arial" panose="020B0604020202020204" pitchFamily="34" charset="0"/>
                <a:cs typeface="Arial" panose="020B0604020202020204" pitchFamily="34" charset="0"/>
              </a:rPr>
              <a:t>your revision skills, practice </a:t>
            </a:r>
            <a:r>
              <a:rPr lang="en-US" sz="1200" dirty="0">
                <a:solidFill>
                  <a:schemeClr val="tx1"/>
                </a:solidFill>
                <a:latin typeface="Arial" panose="020B0604020202020204" pitchFamily="34" charset="0"/>
                <a:cs typeface="Arial" panose="020B0604020202020204" pitchFamily="34" charset="0"/>
              </a:rPr>
              <a:t>and commit key information to your long-term memory. You will be tested on all the content learned over the course of years 7, 8 and 9 ready to recall and build on </a:t>
            </a:r>
            <a:r>
              <a:rPr lang="en-US" sz="1200" dirty="0">
                <a:latin typeface="Arial" panose="020B0604020202020204" pitchFamily="34" charset="0"/>
                <a:cs typeface="Arial" panose="020B0604020202020204" pitchFamily="34" charset="0"/>
              </a:rPr>
              <a:t>this knowledge throughout</a:t>
            </a:r>
            <a:r>
              <a:rPr lang="en-US" sz="1200" dirty="0">
                <a:solidFill>
                  <a:schemeClr val="tx1"/>
                </a:solidFill>
                <a:latin typeface="Arial" panose="020B0604020202020204" pitchFamily="34" charset="0"/>
                <a:cs typeface="Arial" panose="020B0604020202020204" pitchFamily="34" charset="0"/>
              </a:rPr>
              <a:t> Year 9.</a:t>
            </a:r>
          </a:p>
        </p:txBody>
      </p:sp>
      <p:pic>
        <p:nvPicPr>
          <p:cNvPr id="40" name="Picture 39">
            <a:extLst>
              <a:ext uri="{FF2B5EF4-FFF2-40B4-BE49-F238E27FC236}">
                <a16:creationId xmlns:a16="http://schemas.microsoft.com/office/drawing/2014/main" id="{9CEAC0B9-FDFC-47BA-AD1B-A432AC9FB82A}"/>
              </a:ext>
            </a:extLst>
          </p:cNvPr>
          <p:cNvPicPr>
            <a:picLocks noChangeAspect="1"/>
          </p:cNvPicPr>
          <p:nvPr/>
        </p:nvPicPr>
        <p:blipFill>
          <a:blip r:embed="rId4">
            <a:lum bright="70000" contrast="-70000"/>
          </a:blip>
          <a:stretch>
            <a:fillRect/>
          </a:stretch>
        </p:blipFill>
        <p:spPr>
          <a:xfrm>
            <a:off x="7120538" y="3545065"/>
            <a:ext cx="594460" cy="594460"/>
          </a:xfrm>
          <a:prstGeom prst="rect">
            <a:avLst/>
          </a:prstGeom>
        </p:spPr>
      </p:pic>
      <p:sp>
        <p:nvSpPr>
          <p:cNvPr id="54" name="Rectangle 53">
            <a:extLst>
              <a:ext uri="{FF2B5EF4-FFF2-40B4-BE49-F238E27FC236}">
                <a16:creationId xmlns:a16="http://schemas.microsoft.com/office/drawing/2014/main" id="{EDD5D311-3FCF-40DA-A938-FFF0B5A553F2}"/>
              </a:ext>
            </a:extLst>
          </p:cNvPr>
          <p:cNvSpPr/>
          <p:nvPr/>
        </p:nvSpPr>
        <p:spPr>
          <a:xfrm>
            <a:off x="3581144" y="382921"/>
            <a:ext cx="1966930" cy="1345048"/>
          </a:xfrm>
          <a:prstGeom prst="rect">
            <a:avLst/>
          </a:prstGeom>
          <a:solidFill>
            <a:srgbClr val="CCCCFF"/>
          </a:solidFill>
        </p:spPr>
        <p:txBody>
          <a:bodyPr wrap="square" rtlCol="0">
            <a:spAutoFit/>
          </a:bodyPr>
          <a:lstStyle/>
          <a:p>
            <a:pPr>
              <a:lnSpc>
                <a:spcPct val="150000"/>
              </a:lnSpc>
            </a:pPr>
            <a:r>
              <a:rPr lang="en-US" sz="1400" b="1" dirty="0">
                <a:solidFill>
                  <a:schemeClr val="tx1"/>
                </a:solidFill>
                <a:latin typeface="Arial" panose="020B0604020202020204" pitchFamily="34" charset="0"/>
                <a:cs typeface="Arial" panose="020B0604020202020204" pitchFamily="34" charset="0"/>
              </a:rPr>
              <a:t>This way to Year 10</a:t>
            </a:r>
            <a:r>
              <a:rPr lang="en-US" sz="1400" dirty="0">
                <a:solidFill>
                  <a:schemeClr val="tx1"/>
                </a:solidFill>
                <a:latin typeface="Arial" panose="020B0604020202020204" pitchFamily="34" charset="0"/>
                <a:cs typeface="Arial" panose="020B0604020202020204" pitchFamily="34" charset="0"/>
              </a:rPr>
              <a:t>:</a:t>
            </a:r>
          </a:p>
          <a:p>
            <a:pPr>
              <a:lnSpc>
                <a:spcPct val="150000"/>
              </a:lnSpc>
            </a:pPr>
            <a:r>
              <a:rPr lang="en-US" sz="1400" dirty="0">
                <a:latin typeface="Arial" panose="020B0604020202020204" pitchFamily="34" charset="0"/>
                <a:cs typeface="Arial" panose="020B0604020202020204" pitchFamily="34" charset="0"/>
              </a:rPr>
              <a:t>Continuing your journey to scientific enlightenment.</a:t>
            </a:r>
          </a:p>
        </p:txBody>
      </p:sp>
      <p:sp>
        <p:nvSpPr>
          <p:cNvPr id="55" name="Arrow: Right 54">
            <a:extLst>
              <a:ext uri="{FF2B5EF4-FFF2-40B4-BE49-F238E27FC236}">
                <a16:creationId xmlns:a16="http://schemas.microsoft.com/office/drawing/2014/main" id="{99916DA5-3E06-4133-995B-B97F4223D01F}"/>
              </a:ext>
            </a:extLst>
          </p:cNvPr>
          <p:cNvSpPr/>
          <p:nvPr/>
        </p:nvSpPr>
        <p:spPr>
          <a:xfrm>
            <a:off x="1914699" y="166255"/>
            <a:ext cx="936785" cy="1778922"/>
          </a:xfrm>
          <a:prstGeom prst="rightArrow">
            <a:avLst>
              <a:gd name="adj1" fmla="val 50000"/>
              <a:gd name="adj2" fmla="val 10000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6" name="Picture 55">
            <a:extLst>
              <a:ext uri="{FF2B5EF4-FFF2-40B4-BE49-F238E27FC236}">
                <a16:creationId xmlns:a16="http://schemas.microsoft.com/office/drawing/2014/main" id="{93080889-478B-4696-BFFF-8FA10E16CE5A}"/>
              </a:ext>
            </a:extLst>
          </p:cNvPr>
          <p:cNvPicPr>
            <a:picLocks noChangeAspect="1"/>
          </p:cNvPicPr>
          <p:nvPr/>
        </p:nvPicPr>
        <p:blipFill>
          <a:blip r:embed="rId5">
            <a:lum bright="70000" contrast="-70000"/>
          </a:blip>
          <a:stretch>
            <a:fillRect/>
          </a:stretch>
        </p:blipFill>
        <p:spPr>
          <a:xfrm>
            <a:off x="1794212" y="698433"/>
            <a:ext cx="734947" cy="734947"/>
          </a:xfrm>
          <a:prstGeom prst="rect">
            <a:avLst/>
          </a:prstGeom>
        </p:spPr>
      </p:pic>
      <p:sp>
        <p:nvSpPr>
          <p:cNvPr id="39" name="TextBox 38">
            <a:extLst>
              <a:ext uri="{FF2B5EF4-FFF2-40B4-BE49-F238E27FC236}">
                <a16:creationId xmlns:a16="http://schemas.microsoft.com/office/drawing/2014/main" id="{DCED73BC-D269-4C71-AE14-A8CCDB5D7D05}"/>
              </a:ext>
            </a:extLst>
          </p:cNvPr>
          <p:cNvSpPr txBox="1"/>
          <p:nvPr/>
        </p:nvSpPr>
        <p:spPr>
          <a:xfrm>
            <a:off x="789146" y="4290413"/>
            <a:ext cx="2016000" cy="1692000"/>
          </a:xfrm>
          <a:prstGeom prst="rect">
            <a:avLst/>
          </a:prstGeom>
          <a:solidFill>
            <a:schemeClr val="accent6">
              <a:lumMod val="20000"/>
              <a:lumOff val="80000"/>
            </a:schemeClr>
          </a:solidFill>
        </p:spPr>
        <p:txBody>
          <a:bodyPr wrap="square" lIns="91440" tIns="45720" rIns="91440" bIns="45720" rtlCol="0" anchor="ctr" anchorCtr="0">
            <a:noAutofit/>
          </a:bodyPr>
          <a:lstStyle/>
          <a:p>
            <a:r>
              <a:rPr lang="en-GB" sz="1200" b="1" dirty="0">
                <a:latin typeface="Arial"/>
                <a:cs typeface="Arial"/>
              </a:rPr>
              <a:t>B1 Cell Structure &amp; Transport:</a:t>
            </a:r>
            <a:endParaRPr lang="en-US" dirty="0">
              <a:latin typeface="Calibri" panose="020F0502020204030204"/>
              <a:ea typeface="Calibri" panose="020F0502020204030204"/>
              <a:cs typeface="Calibri" panose="020F0502020204030204"/>
            </a:endParaRPr>
          </a:p>
          <a:p>
            <a:endParaRPr lang="en-GB" sz="1200" b="1" dirty="0">
              <a:latin typeface="Arial"/>
              <a:cs typeface="Arial"/>
            </a:endParaRPr>
          </a:p>
          <a:p>
            <a:r>
              <a:rPr lang="en-GB" sz="1200" b="1" dirty="0">
                <a:latin typeface="Arial"/>
                <a:cs typeface="Arial"/>
              </a:rPr>
              <a:t>B2 Cell Division</a:t>
            </a:r>
          </a:p>
        </p:txBody>
      </p:sp>
      <p:pic>
        <p:nvPicPr>
          <p:cNvPr id="1026" name="Picture 2" descr="See the source image">
            <a:extLst>
              <a:ext uri="{FF2B5EF4-FFF2-40B4-BE49-F238E27FC236}">
                <a16:creationId xmlns:a16="http://schemas.microsoft.com/office/drawing/2014/main" id="{A42C9B6A-9893-485F-B270-8CD6DBF31021}"/>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31434" r="36369" b="32663"/>
          <a:stretch/>
        </p:blipFill>
        <p:spPr bwMode="auto">
          <a:xfrm>
            <a:off x="2888407" y="24933"/>
            <a:ext cx="652917" cy="93052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A person in a suit&#10;&#10;Description automatically generated with medium confidence">
            <a:extLst>
              <a:ext uri="{FF2B5EF4-FFF2-40B4-BE49-F238E27FC236}">
                <a16:creationId xmlns:a16="http://schemas.microsoft.com/office/drawing/2014/main" id="{44455F0E-8C53-409F-B617-60195211875B}"/>
              </a:ext>
            </a:extLst>
          </p:cNvPr>
          <p:cNvPicPr>
            <a:picLocks noChangeAspect="1"/>
          </p:cNvPicPr>
          <p:nvPr/>
        </p:nvPicPr>
        <p:blipFill rotWithShape="1">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rcRect l="32956" r="31857" b="7976"/>
          <a:stretch/>
        </p:blipFill>
        <p:spPr>
          <a:xfrm>
            <a:off x="2906880" y="1077731"/>
            <a:ext cx="634444" cy="934277"/>
          </a:xfrm>
          <a:prstGeom prst="rect">
            <a:avLst/>
          </a:prstGeom>
        </p:spPr>
      </p:pic>
      <p:sp>
        <p:nvSpPr>
          <p:cNvPr id="4" name="TextBox 3">
            <a:extLst>
              <a:ext uri="{FF2B5EF4-FFF2-40B4-BE49-F238E27FC236}">
                <a16:creationId xmlns:a16="http://schemas.microsoft.com/office/drawing/2014/main" id="{04B42306-3E80-411D-8DA6-F0626BF0247F}"/>
              </a:ext>
            </a:extLst>
          </p:cNvPr>
          <p:cNvSpPr txBox="1"/>
          <p:nvPr/>
        </p:nvSpPr>
        <p:spPr>
          <a:xfrm>
            <a:off x="9765243" y="1497137"/>
            <a:ext cx="6191250" cy="230832"/>
          </a:xfrm>
          <a:prstGeom prst="rect">
            <a:avLst/>
          </a:prstGeom>
          <a:noFill/>
        </p:spPr>
        <p:txBody>
          <a:bodyPr wrap="square" rtlCol="0">
            <a:spAutoFit/>
          </a:bodyPr>
          <a:lstStyle/>
          <a:p>
            <a:r>
              <a:rPr lang="en-GB" sz="900" dirty="0">
                <a:hlinkClick r:id="rId8" tooltip="http://blog-idee.blogspot.com/2016/06/el-creador-de-la-www-esta-pensando-si.html"/>
              </a:rPr>
              <a:t>This Photo</a:t>
            </a:r>
            <a:r>
              <a:rPr lang="en-GB" sz="900" dirty="0"/>
              <a:t> by Unknown Author is licensed under </a:t>
            </a:r>
            <a:r>
              <a:rPr lang="en-GB" sz="900" dirty="0">
                <a:hlinkClick r:id="rId9" tooltip="https://creativecommons.org/licenses/by/3.0/"/>
              </a:rPr>
              <a:t>CC BY</a:t>
            </a:r>
            <a:endParaRPr lang="en-GB" sz="900" dirty="0"/>
          </a:p>
        </p:txBody>
      </p:sp>
      <p:sp>
        <p:nvSpPr>
          <p:cNvPr id="43" name="Arrow: Right 42">
            <a:extLst>
              <a:ext uri="{FF2B5EF4-FFF2-40B4-BE49-F238E27FC236}">
                <a16:creationId xmlns:a16="http://schemas.microsoft.com/office/drawing/2014/main" id="{FACF3EE3-110C-471E-B300-9DB098E1373B}"/>
              </a:ext>
            </a:extLst>
          </p:cNvPr>
          <p:cNvSpPr/>
          <p:nvPr/>
        </p:nvSpPr>
        <p:spPr>
          <a:xfrm rot="5400000">
            <a:off x="4629757" y="3245527"/>
            <a:ext cx="481236" cy="366973"/>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Box 1">
            <a:extLst>
              <a:ext uri="{FF2B5EF4-FFF2-40B4-BE49-F238E27FC236}">
                <a16:creationId xmlns:a16="http://schemas.microsoft.com/office/drawing/2014/main" id="{639136B5-E1E7-041E-5DD1-6427ABD264AF}"/>
              </a:ext>
            </a:extLst>
          </p:cNvPr>
          <p:cNvSpPr txBox="1"/>
          <p:nvPr/>
        </p:nvSpPr>
        <p:spPr>
          <a:xfrm>
            <a:off x="3037568" y="4354057"/>
            <a:ext cx="2016000" cy="1692000"/>
          </a:xfrm>
          <a:prstGeom prst="rect">
            <a:avLst/>
          </a:prstGeom>
          <a:solidFill>
            <a:schemeClr val="accent2">
              <a:lumMod val="20000"/>
              <a:lumOff val="80000"/>
            </a:schemeClr>
          </a:solidFill>
        </p:spPr>
        <p:txBody>
          <a:bodyPr wrap="square" lIns="91440" tIns="45720" rIns="91440" bIns="45720" rtlCol="0" anchor="ctr" anchorCtr="0">
            <a:noAutofit/>
          </a:bodyPr>
          <a:lstStyle/>
          <a:p>
            <a:r>
              <a:rPr lang="en-GB" sz="1200" b="1" dirty="0">
                <a:latin typeface="Arial"/>
                <a:cs typeface="Arial"/>
              </a:rPr>
              <a:t>C1 Atomic Structure:</a:t>
            </a:r>
            <a:endParaRPr lang="en-US" dirty="0">
              <a:latin typeface="Arial"/>
              <a:ea typeface="Calibri" panose="020F0502020204030204"/>
              <a:cs typeface="Arial"/>
            </a:endParaRPr>
          </a:p>
          <a:p>
            <a:endParaRPr lang="en-GB" sz="1200" b="1" dirty="0">
              <a:latin typeface="Arial"/>
              <a:cs typeface="Arial"/>
            </a:endParaRPr>
          </a:p>
          <a:p>
            <a:r>
              <a:rPr lang="en-GB" sz="1200" b="1" dirty="0">
                <a:latin typeface="Arial"/>
                <a:cs typeface="Arial"/>
              </a:rPr>
              <a:t>C2 Periodic Table:</a:t>
            </a:r>
          </a:p>
        </p:txBody>
      </p:sp>
      <p:sp>
        <p:nvSpPr>
          <p:cNvPr id="15" name="TextBox 14">
            <a:extLst>
              <a:ext uri="{FF2B5EF4-FFF2-40B4-BE49-F238E27FC236}">
                <a16:creationId xmlns:a16="http://schemas.microsoft.com/office/drawing/2014/main" id="{CB0DB2E5-6951-42F0-2325-1288D0920193}"/>
              </a:ext>
            </a:extLst>
          </p:cNvPr>
          <p:cNvSpPr txBox="1"/>
          <p:nvPr/>
        </p:nvSpPr>
        <p:spPr>
          <a:xfrm>
            <a:off x="5379330" y="4321019"/>
            <a:ext cx="2608883" cy="1725546"/>
          </a:xfrm>
          <a:prstGeom prst="rect">
            <a:avLst/>
          </a:prstGeom>
          <a:solidFill>
            <a:srgbClr val="CCCCFF"/>
          </a:solidFill>
        </p:spPr>
        <p:txBody>
          <a:bodyPr wrap="square" lIns="91440" tIns="45720" rIns="91440" bIns="45720" rtlCol="0" anchor="ctr" anchorCtr="0">
            <a:noAutofit/>
          </a:bodyPr>
          <a:lstStyle/>
          <a:p>
            <a:r>
              <a:rPr lang="en-US" sz="1200" b="1" dirty="0">
                <a:ea typeface="Calibri"/>
                <a:cs typeface="Calibri"/>
              </a:rPr>
              <a:t>P1 Conservation &amp; Dissipation of Energy</a:t>
            </a:r>
          </a:p>
          <a:p>
            <a:endParaRPr lang="en-US" sz="1200" b="1" dirty="0">
              <a:ea typeface="Calibri"/>
              <a:cs typeface="Calibri"/>
            </a:endParaRPr>
          </a:p>
          <a:p>
            <a:r>
              <a:rPr lang="en-US" sz="1200" b="1" dirty="0">
                <a:ea typeface="Calibri"/>
                <a:cs typeface="Calibri"/>
              </a:rPr>
              <a:t>P2 Energy Transfer by Heating</a:t>
            </a:r>
          </a:p>
        </p:txBody>
      </p:sp>
      <p:sp>
        <p:nvSpPr>
          <p:cNvPr id="8" name="Oval 7">
            <a:extLst>
              <a:ext uri="{FF2B5EF4-FFF2-40B4-BE49-F238E27FC236}">
                <a16:creationId xmlns:a16="http://schemas.microsoft.com/office/drawing/2014/main" id="{29E4DCF9-AEFA-84B2-06B7-26CE87E2C074}"/>
              </a:ext>
            </a:extLst>
          </p:cNvPr>
          <p:cNvSpPr/>
          <p:nvPr/>
        </p:nvSpPr>
        <p:spPr>
          <a:xfrm>
            <a:off x="967170" y="3270431"/>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3</a:t>
            </a:r>
          </a:p>
          <a:p>
            <a:pPr algn="ctr"/>
            <a:r>
              <a:rPr lang="en-GB" sz="1200" b="1" dirty="0">
                <a:latin typeface="Century Gothic" panose="020B0502020202020204" pitchFamily="34" charset="0"/>
              </a:rPr>
              <a:t>Assessment</a:t>
            </a:r>
          </a:p>
        </p:txBody>
      </p:sp>
      <p:sp>
        <p:nvSpPr>
          <p:cNvPr id="10" name="Oval 9">
            <a:extLst>
              <a:ext uri="{FF2B5EF4-FFF2-40B4-BE49-F238E27FC236}">
                <a16:creationId xmlns:a16="http://schemas.microsoft.com/office/drawing/2014/main" id="{3673CB6D-BFD8-9AF5-4A95-498D00ACEC1C}"/>
              </a:ext>
            </a:extLst>
          </p:cNvPr>
          <p:cNvSpPr/>
          <p:nvPr/>
        </p:nvSpPr>
        <p:spPr>
          <a:xfrm>
            <a:off x="7478985" y="6084187"/>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2</a:t>
            </a:r>
          </a:p>
          <a:p>
            <a:pPr algn="ctr"/>
            <a:r>
              <a:rPr lang="en-GB" sz="1200" b="1" dirty="0">
                <a:latin typeface="Century Gothic" panose="020B0502020202020204" pitchFamily="34" charset="0"/>
              </a:rPr>
              <a:t>Assessment</a:t>
            </a:r>
          </a:p>
        </p:txBody>
      </p:sp>
      <p:sp>
        <p:nvSpPr>
          <p:cNvPr id="14" name="Oval 13">
            <a:extLst>
              <a:ext uri="{FF2B5EF4-FFF2-40B4-BE49-F238E27FC236}">
                <a16:creationId xmlns:a16="http://schemas.microsoft.com/office/drawing/2014/main" id="{1FFB89BC-B6F9-1463-B5F6-2BD82F8441BF}"/>
              </a:ext>
            </a:extLst>
          </p:cNvPr>
          <p:cNvSpPr/>
          <p:nvPr/>
        </p:nvSpPr>
        <p:spPr>
          <a:xfrm>
            <a:off x="515190" y="8745640"/>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1</a:t>
            </a:r>
          </a:p>
          <a:p>
            <a:pPr algn="ctr"/>
            <a:r>
              <a:rPr lang="en-GB" sz="1200" b="1" dirty="0">
                <a:latin typeface="Century Gothic" panose="020B0502020202020204" pitchFamily="34" charset="0"/>
              </a:rPr>
              <a:t>Assessment</a:t>
            </a:r>
          </a:p>
        </p:txBody>
      </p:sp>
    </p:spTree>
    <p:extLst>
      <p:ext uri="{BB962C8B-B14F-4D97-AF65-F5344CB8AC3E}">
        <p14:creationId xmlns:p14="http://schemas.microsoft.com/office/powerpoint/2010/main" val="32312897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Owner xmlns="eeb1518a-f26f-4c5e-ab37-6b026819b781">
      <UserInfo>
        <DisplayName/>
        <AccountId xsi:nil="true"/>
        <AccountType/>
      </UserInfo>
    </Owner>
    <lcf76f155ced4ddcb4097134ff3c332f xmlns="d0b43218-61d5-4b4b-89aa-212c9c550e17">
      <Terms xmlns="http://schemas.microsoft.com/office/infopath/2007/PartnerControls"/>
    </lcf76f155ced4ddcb4097134ff3c332f>
    <Math_Settings xmlns="eeb1518a-f26f-4c5e-ab37-6b026819b781" xsi:nil="true"/>
    <TeamsChannelId xmlns="eeb1518a-f26f-4c5e-ab37-6b026819b781" xsi:nil="true"/>
    <NotebookType xmlns="eeb1518a-f26f-4c5e-ab37-6b026819b781" xsi:nil="true"/>
    <FolderType xmlns="eeb1518a-f26f-4c5e-ab37-6b026819b781" xsi:nil="true"/>
    <AppVersion xmlns="eeb1518a-f26f-4c5e-ab37-6b026819b781" xsi:nil="true"/>
    <Invited_Teachers xmlns="eeb1518a-f26f-4c5e-ab37-6b026819b781" xsi:nil="true"/>
    <IsNotebookLocked xmlns="eeb1518a-f26f-4c5e-ab37-6b026819b781" xsi:nil="true"/>
    <Teachers xmlns="eeb1518a-f26f-4c5e-ab37-6b026819b781">
      <UserInfo>
        <DisplayName/>
        <AccountId xsi:nil="true"/>
        <AccountType/>
      </UserInfo>
    </Teachers>
    <Students xmlns="eeb1518a-f26f-4c5e-ab37-6b026819b781">
      <UserInfo>
        <DisplayName/>
        <AccountId xsi:nil="true"/>
        <AccountType/>
      </UserInfo>
    </Students>
    <Student_Groups xmlns="eeb1518a-f26f-4c5e-ab37-6b026819b781">
      <UserInfo>
        <DisplayName/>
        <AccountId xsi:nil="true"/>
        <AccountType/>
      </UserInfo>
    </Student_Groups>
    <TaxCatchAll xmlns="24927d2b-cdce-4639-a9c0-8f8e9e7b3604" xsi:nil="true"/>
    <Teams_Channel_Section_Location xmlns="eeb1518a-f26f-4c5e-ab37-6b026819b781" xsi:nil="true"/>
    <CultureName xmlns="eeb1518a-f26f-4c5e-ab37-6b026819b781" xsi:nil="true"/>
    <Distribution_Groups xmlns="eeb1518a-f26f-4c5e-ab37-6b026819b781" xsi:nil="true"/>
    <Self_Registration_Enabled xmlns="eeb1518a-f26f-4c5e-ab37-6b026819b781" xsi:nil="true"/>
    <Has_Teacher_Only_SectionGroup xmlns="eeb1518a-f26f-4c5e-ab37-6b026819b781" xsi:nil="true"/>
    <Is_Collaboration_Space_Locked xmlns="eeb1518a-f26f-4c5e-ab37-6b026819b781" xsi:nil="true"/>
    <LMS_Mappings xmlns="eeb1518a-f26f-4c5e-ab37-6b026819b781" xsi:nil="true"/>
    <Invited_Students xmlns="eeb1518a-f26f-4c5e-ab37-6b026819b781" xsi:nil="true"/>
    <Templates xmlns="eeb1518a-f26f-4c5e-ab37-6b026819b781" xsi:nil="true"/>
    <DefaultSectionNames xmlns="eeb1518a-f26f-4c5e-ab37-6b026819b781" xsi:nil="true"/>
    <MediaLengthInSeconds xmlns="eeb1518a-f26f-4c5e-ab37-6b026819b78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7589F2A6740C341B02D39EADEB0B737" ma:contentTypeVersion="10" ma:contentTypeDescription="Create a new document." ma:contentTypeScope="" ma:versionID="cece8cda92f024232ebe608e1ae85b07">
  <xsd:schema xmlns:xsd="http://www.w3.org/2001/XMLSchema" xmlns:xs="http://www.w3.org/2001/XMLSchema" xmlns:p="http://schemas.microsoft.com/office/2006/metadata/properties" xmlns:ns2="eeb1518a-f26f-4c5e-ab37-6b026819b781" xmlns:ns3="d0b43218-61d5-4b4b-89aa-212c9c550e17" xmlns:ns4="24927d2b-cdce-4639-a9c0-8f8e9e7b3604" targetNamespace="http://schemas.microsoft.com/office/2006/metadata/properties" ma:root="true" ma:fieldsID="1b40ee507435fc5ef27a6117d3aa833f" ns2:_="" ns3:_="" ns4:_="">
    <xsd:import namespace="eeb1518a-f26f-4c5e-ab37-6b026819b781"/>
    <xsd:import namespace="d0b43218-61d5-4b4b-89aa-212c9c550e17"/>
    <xsd:import namespace="24927d2b-cdce-4639-a9c0-8f8e9e7b360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3:MediaServiceSearchPropertie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Teams_Channel_Section_Location" minOccurs="0"/>
                <xsd:element ref="ns3:MediaServiceGenerationTime" minOccurs="0"/>
                <xsd:element ref="ns3:MediaServiceEventHashCode" minOccurs="0"/>
                <xsd:element ref="ns3:lcf76f155ced4ddcb4097134ff3c332f" minOccurs="0"/>
                <xsd:element ref="ns4:TaxCatchAll"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b1518a-f26f-4c5e-ab37-6b026819b7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msChannelId" ma:index="18" nillable="true" ma:displayName="Teams Channel Id" ma:internalName="TeamsChannelId">
      <xsd:simpleType>
        <xsd:restriction base="dms:Text"/>
      </xsd:simpleType>
    </xsd:element>
    <xsd:element name="Owner" ma:index="19"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0" nillable="true" ma:displayName="Math Settings" ma:internalName="Math_Settings">
      <xsd:simpleType>
        <xsd:restriction base="dms:Text"/>
      </xsd:simpleType>
    </xsd:element>
    <xsd:element name="DefaultSectionNames" ma:index="21" nillable="true" ma:displayName="Default Section Names" ma:internalName="DefaultSectionNames">
      <xsd:simpleType>
        <xsd:restriction base="dms:Note">
          <xsd:maxLength value="255"/>
        </xsd:restriction>
      </xsd:simpleType>
    </xsd:element>
    <xsd:element name="Templates" ma:index="22" nillable="true" ma:displayName="Templates" ma:internalName="Templates">
      <xsd:simpleType>
        <xsd:restriction base="dms:Note">
          <xsd:maxLength value="255"/>
        </xsd:restriction>
      </xsd:simpleType>
    </xsd:element>
    <xsd:element name="Teachers" ma:index="23"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4"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5"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6" nillable="true" ma:displayName="Distribution Groups" ma:internalName="Distribution_Groups">
      <xsd:simpleType>
        <xsd:restriction base="dms:Note">
          <xsd:maxLength value="255"/>
        </xsd:restriction>
      </xsd:simpleType>
    </xsd:element>
    <xsd:element name="LMS_Mappings" ma:index="27" nillable="true" ma:displayName="LMS Mappings" ma:internalName="LMS_Mappings">
      <xsd:simpleType>
        <xsd:restriction base="dms:Note">
          <xsd:maxLength value="255"/>
        </xsd:restriction>
      </xsd:simpleType>
    </xsd:element>
    <xsd:element name="Invited_Teachers" ma:index="28" nillable="true" ma:displayName="Invited Teachers" ma:internalName="Invited_Teachers">
      <xsd:simpleType>
        <xsd:restriction base="dms:Note">
          <xsd:maxLength value="255"/>
        </xsd:restriction>
      </xsd:simpleType>
    </xsd:element>
    <xsd:element name="Invited_Students" ma:index="29" nillable="true" ma:displayName="Invited Students" ma:internalName="Invited_Students">
      <xsd:simpleType>
        <xsd:restriction base="dms:Note">
          <xsd:maxLength value="255"/>
        </xsd:restriction>
      </xsd:simpleType>
    </xsd:element>
    <xsd:element name="Self_Registration_Enabled" ma:index="30" nillable="true" ma:displayName="Self Registration Enabled" ma:internalName="Self_Registration_Enabled">
      <xsd:simpleType>
        <xsd:restriction base="dms:Boolean"/>
      </xsd:simpleType>
    </xsd:element>
    <xsd:element name="Has_Teacher_Only_SectionGroup" ma:index="31" nillable="true" ma:displayName="Has Teacher Only SectionGroup" ma:internalName="Has_Teacher_Only_SectionGroup">
      <xsd:simpleType>
        <xsd:restriction base="dms:Boolean"/>
      </xsd:simpleType>
    </xsd:element>
    <xsd:element name="Is_Collaboration_Space_Locked" ma:index="32" nillable="true" ma:displayName="Is Collaboration Space Locked" ma:internalName="Is_Collaboration_Space_Locked">
      <xsd:simpleType>
        <xsd:restriction base="dms:Boolean"/>
      </xsd:simpleType>
    </xsd:element>
    <xsd:element name="IsNotebookLocked" ma:index="33" nillable="true" ma:displayName="Is Notebook Locked" ma:internalName="IsNotebookLocked">
      <xsd:simpleType>
        <xsd:restriction base="dms:Boolean"/>
      </xsd:simpleType>
    </xsd:element>
    <xsd:element name="Teams_Channel_Section_Location" ma:index="34" nillable="true" ma:displayName="Teams Channel Section Location" ma:internalName="Teams_Channel_Section_Loc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b43218-61d5-4b4b-89aa-212c9c550e17" elementFormDefault="qualified">
    <xsd:import namespace="http://schemas.microsoft.com/office/2006/documentManagement/types"/>
    <xsd:import namespace="http://schemas.microsoft.com/office/infopath/2007/PartnerControls"/>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lcf76f155ced4ddcb4097134ff3c332f" ma:index="38" nillable="true" ma:taxonomy="true" ma:internalName="lcf76f155ced4ddcb4097134ff3c332f" ma:taxonomyFieldName="MediaServiceImageTags" ma:displayName="Image Tags" ma:readOnly="false" ma:fieldId="{5cf76f15-5ced-4ddc-b409-7134ff3c332f}" ma:taxonomyMulti="true" ma:sspId="7b247c1b-e0bb-44ad-84aa-523fabb05a51" ma:termSetId="09814cd3-568e-fe90-9814-8d621ff8fb84" ma:anchorId="fba54fb3-c3e1-fe81-a776-ca4b69148c4d" ma:open="true" ma:isKeyword="false">
      <xsd:complexType>
        <xsd:sequence>
          <xsd:element ref="pc:Terms" minOccurs="0" maxOccurs="1"/>
        </xsd:sequence>
      </xsd:complexType>
    </xsd:element>
    <xsd:element name="MediaServiceOCR" ma:index="40" nillable="true" ma:displayName="Extracted Text" ma:internalName="MediaServiceOCR" ma:readOnly="true">
      <xsd:simpleType>
        <xsd:restriction base="dms:Note">
          <xsd:maxLength value="255"/>
        </xsd:restriction>
      </xsd:simpleType>
    </xsd:element>
    <xsd:element name="MediaServiceLocation" ma:index="4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927d2b-cdce-4639-a9c0-8f8e9e7b3604" elementFormDefault="qualified">
    <xsd:import namespace="http://schemas.microsoft.com/office/2006/documentManagement/types"/>
    <xsd:import namespace="http://schemas.microsoft.com/office/infopath/2007/PartnerControls"/>
    <xsd:element name="TaxCatchAll" ma:index="39" nillable="true" ma:displayName="Taxonomy Catch All Column" ma:hidden="true" ma:list="{2cc08165-5adf-4293-9235-db73c7b36413}" ma:internalName="TaxCatchAll" ma:showField="CatchAllData" ma:web="24927d2b-cdce-4639-a9c0-8f8e9e7b36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00CB86-A340-45C7-B165-99B645496534}">
  <ds:schemaRefs>
    <ds:schemaRef ds:uri="http://schemas.microsoft.com/sharepoint/v3/contenttype/forms"/>
  </ds:schemaRefs>
</ds:datastoreItem>
</file>

<file path=customXml/itemProps2.xml><?xml version="1.0" encoding="utf-8"?>
<ds:datastoreItem xmlns:ds="http://schemas.openxmlformats.org/officeDocument/2006/customXml" ds:itemID="{2FF247F2-4637-4352-A2B0-384B7E258F6D}">
  <ds:schemaRefs>
    <ds:schemaRef ds:uri="http://schemas.microsoft.com/office/2006/metadata/properties"/>
    <ds:schemaRef ds:uri="http://schemas.microsoft.com/office/infopath/2007/PartnerControls"/>
    <ds:schemaRef ds:uri="37e3987b-7d23-49d5-9cd2-7e13969d1c65"/>
    <ds:schemaRef ds:uri="8a5f9a02-b418-4f8a-b98d-817eedd940e7"/>
    <ds:schemaRef ds:uri="eeb1518a-f26f-4c5e-ab37-6b026819b781"/>
    <ds:schemaRef ds:uri="d0b43218-61d5-4b4b-89aa-212c9c550e17"/>
    <ds:schemaRef ds:uri="24927d2b-cdce-4639-a9c0-8f8e9e7b3604"/>
  </ds:schemaRefs>
</ds:datastoreItem>
</file>

<file path=customXml/itemProps3.xml><?xml version="1.0" encoding="utf-8"?>
<ds:datastoreItem xmlns:ds="http://schemas.openxmlformats.org/officeDocument/2006/customXml" ds:itemID="{1938CC4D-F3A8-4470-A1DA-F1CB735F57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b1518a-f26f-4c5e-ab37-6b026819b781"/>
    <ds:schemaRef ds:uri="d0b43218-61d5-4b4b-89aa-212c9c550e17"/>
    <ds:schemaRef ds:uri="24927d2b-cdce-4639-a9c0-8f8e9e7b36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430</Words>
  <Application>Microsoft Office PowerPoint</Application>
  <PresentationFormat>A3 Paper (297x420 mm)</PresentationFormat>
  <Paragraphs>42</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Century Gothic</vt:lpstr>
      <vt:lpstr>utopia-std</vt:lpstr>
      <vt:lpstr>Verdana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MMiddleton</dc:creator>
  <cp:lastModifiedBy>Bailey Williams, Alison</cp:lastModifiedBy>
  <cp:revision>124</cp:revision>
  <cp:lastPrinted>2022-11-28T07:57:03Z</cp:lastPrinted>
  <dcterms:created xsi:type="dcterms:W3CDTF">2022-11-27T23:26:27Z</dcterms:created>
  <dcterms:modified xsi:type="dcterms:W3CDTF">2024-09-27T14:23:26Z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0x010100E7589F2A6740C341B02D39EADEB0B737</vt:lpwstr>
  </property>
  <property fmtid="{D5CDD505-2E9C-101B-9397-08002B2CF9AE}" pid="3" name="MediaServiceImageTags">
    <vt:lpwstr/>
  </property>
  <property fmtid="{D5CDD505-2E9C-101B-9397-08002B2CF9AE}" pid="4" name="Order">
    <vt:r8>3886700</vt:r8>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xd_Signature">
    <vt:bool>false</vt:bool>
  </property>
</Properties>
</file>