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601200" cy="128016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C2DA034-CDF1-4360-A621-10B3138219CD}" v="12" dt="2024-10-04T10:46:31.2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16" y="-27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iley Williams, Alison" userId="871b6d49-867b-47b1-ac07-32fb9b20c5a4" providerId="ADAL" clId="{EC2DA034-CDF1-4360-A621-10B3138219CD}"/>
    <pc:docChg chg="undo custSel modSld">
      <pc:chgData name="Bailey Williams, Alison" userId="871b6d49-867b-47b1-ac07-32fb9b20c5a4" providerId="ADAL" clId="{EC2DA034-CDF1-4360-A621-10B3138219CD}" dt="2024-10-04T10:46:34.938" v="733" actId="1076"/>
      <pc:docMkLst>
        <pc:docMk/>
      </pc:docMkLst>
      <pc:sldChg chg="addSp delSp modSp mod">
        <pc:chgData name="Bailey Williams, Alison" userId="871b6d49-867b-47b1-ac07-32fb9b20c5a4" providerId="ADAL" clId="{EC2DA034-CDF1-4360-A621-10B3138219CD}" dt="2024-10-04T10:46:34.938" v="733" actId="1076"/>
        <pc:sldMkLst>
          <pc:docMk/>
          <pc:sldMk cId="3231289750" sldId="256"/>
        </pc:sldMkLst>
        <pc:spChg chg="add mod">
          <ac:chgData name="Bailey Williams, Alison" userId="871b6d49-867b-47b1-ac07-32fb9b20c5a4" providerId="ADAL" clId="{EC2DA034-CDF1-4360-A621-10B3138219CD}" dt="2024-10-04T10:34:25.391" v="47" actId="20577"/>
          <ac:spMkLst>
            <pc:docMk/>
            <pc:sldMk cId="3231289750" sldId="256"/>
            <ac:spMk id="2" creationId="{B396FE00-06C9-314C-8E46-EFFEEEFA99B1}"/>
          </ac:spMkLst>
        </pc:spChg>
        <pc:spChg chg="add mod">
          <ac:chgData name="Bailey Williams, Alison" userId="871b6d49-867b-47b1-ac07-32fb9b20c5a4" providerId="ADAL" clId="{EC2DA034-CDF1-4360-A621-10B3138219CD}" dt="2024-10-04T10:33:35.380" v="13"/>
          <ac:spMkLst>
            <pc:docMk/>
            <pc:sldMk cId="3231289750" sldId="256"/>
            <ac:spMk id="3" creationId="{54BF2FE1-F1D8-1D97-2395-530E8C4AEDD0}"/>
          </ac:spMkLst>
        </pc:spChg>
        <pc:spChg chg="add mod">
          <ac:chgData name="Bailey Williams, Alison" userId="871b6d49-867b-47b1-ac07-32fb9b20c5a4" providerId="ADAL" clId="{EC2DA034-CDF1-4360-A621-10B3138219CD}" dt="2024-10-04T10:34:21.375" v="45" actId="20577"/>
          <ac:spMkLst>
            <pc:docMk/>
            <pc:sldMk cId="3231289750" sldId="256"/>
            <ac:spMk id="4" creationId="{9D72A783-02B6-1E93-E5BE-C85DCC9D9436}"/>
          </ac:spMkLst>
        </pc:spChg>
        <pc:spChg chg="mod">
          <ac:chgData name="Bailey Williams, Alison" userId="871b6d49-867b-47b1-ac07-32fb9b20c5a4" providerId="ADAL" clId="{EC2DA034-CDF1-4360-A621-10B3138219CD}" dt="2024-10-04T10:33:14.549" v="5" actId="207"/>
          <ac:spMkLst>
            <pc:docMk/>
            <pc:sldMk cId="3231289750" sldId="256"/>
            <ac:spMk id="5" creationId="{B6393705-F0F7-4DC6-9C4E-18002C1DF12A}"/>
          </ac:spMkLst>
        </pc:spChg>
        <pc:spChg chg="mod">
          <ac:chgData name="Bailey Williams, Alison" userId="871b6d49-867b-47b1-ac07-32fb9b20c5a4" providerId="ADAL" clId="{EC2DA034-CDF1-4360-A621-10B3138219CD}" dt="2024-10-04T10:33:06.873" v="3" actId="207"/>
          <ac:spMkLst>
            <pc:docMk/>
            <pc:sldMk cId="3231289750" sldId="256"/>
            <ac:spMk id="6" creationId="{A1457860-5173-4CCE-8FFB-A9710435A974}"/>
          </ac:spMkLst>
        </pc:spChg>
        <pc:spChg chg="mod">
          <ac:chgData name="Bailey Williams, Alison" userId="871b6d49-867b-47b1-ac07-32fb9b20c5a4" providerId="ADAL" clId="{EC2DA034-CDF1-4360-A621-10B3138219CD}" dt="2024-10-04T10:33:11.749" v="4" actId="207"/>
          <ac:spMkLst>
            <pc:docMk/>
            <pc:sldMk cId="3231289750" sldId="256"/>
            <ac:spMk id="7" creationId="{133E0405-8C63-43B7-B51B-CE98872D0F2A}"/>
          </ac:spMkLst>
        </pc:spChg>
        <pc:spChg chg="add mod">
          <ac:chgData name="Bailey Williams, Alison" userId="871b6d49-867b-47b1-ac07-32fb9b20c5a4" providerId="ADAL" clId="{EC2DA034-CDF1-4360-A621-10B3138219CD}" dt="2024-10-04T10:40:46.060" v="283" actId="1076"/>
          <ac:spMkLst>
            <pc:docMk/>
            <pc:sldMk cId="3231289750" sldId="256"/>
            <ac:spMk id="8" creationId="{EB6D148C-53BB-950D-D956-6285996BF478}"/>
          </ac:spMkLst>
        </pc:spChg>
        <pc:spChg chg="mod">
          <ac:chgData name="Bailey Williams, Alison" userId="871b6d49-867b-47b1-ac07-32fb9b20c5a4" providerId="ADAL" clId="{EC2DA034-CDF1-4360-A621-10B3138219CD}" dt="2024-10-04T10:33:04.091" v="2" actId="207"/>
          <ac:spMkLst>
            <pc:docMk/>
            <pc:sldMk cId="3231289750" sldId="256"/>
            <ac:spMk id="9" creationId="{E9D3C240-5DAB-4A08-A250-3E7A29472679}"/>
          </ac:spMkLst>
        </pc:spChg>
        <pc:spChg chg="add mod">
          <ac:chgData name="Bailey Williams, Alison" userId="871b6d49-867b-47b1-ac07-32fb9b20c5a4" providerId="ADAL" clId="{EC2DA034-CDF1-4360-A621-10B3138219CD}" dt="2024-10-04T10:41:01.937" v="287" actId="554"/>
          <ac:spMkLst>
            <pc:docMk/>
            <pc:sldMk cId="3231289750" sldId="256"/>
            <ac:spMk id="10" creationId="{E654AD78-7AE1-2D06-DF43-B2D178F3DD2F}"/>
          </ac:spMkLst>
        </pc:spChg>
        <pc:spChg chg="mod">
          <ac:chgData name="Bailey Williams, Alison" userId="871b6d49-867b-47b1-ac07-32fb9b20c5a4" providerId="ADAL" clId="{EC2DA034-CDF1-4360-A621-10B3138219CD}" dt="2024-10-04T10:32:57.716" v="0" actId="207"/>
          <ac:spMkLst>
            <pc:docMk/>
            <pc:sldMk cId="3231289750" sldId="256"/>
            <ac:spMk id="11" creationId="{67EB9FBD-3B61-451D-B72D-140D3B2B4837}"/>
          </ac:spMkLst>
        </pc:spChg>
        <pc:spChg chg="mod">
          <ac:chgData name="Bailey Williams, Alison" userId="871b6d49-867b-47b1-ac07-32fb9b20c5a4" providerId="ADAL" clId="{EC2DA034-CDF1-4360-A621-10B3138219CD}" dt="2024-10-04T10:33:21.722" v="7" actId="207"/>
          <ac:spMkLst>
            <pc:docMk/>
            <pc:sldMk cId="3231289750" sldId="256"/>
            <ac:spMk id="12" creationId="{29DEB0C2-5DEC-4E58-98C1-BD8F92B80EB5}"/>
          </ac:spMkLst>
        </pc:spChg>
        <pc:spChg chg="mod">
          <ac:chgData name="Bailey Williams, Alison" userId="871b6d49-867b-47b1-ac07-32fb9b20c5a4" providerId="ADAL" clId="{EC2DA034-CDF1-4360-A621-10B3138219CD}" dt="2024-10-04T10:33:17.863" v="6" actId="207"/>
          <ac:spMkLst>
            <pc:docMk/>
            <pc:sldMk cId="3231289750" sldId="256"/>
            <ac:spMk id="13" creationId="{978432E2-E584-47C1-9616-879CF8AE01C2}"/>
          </ac:spMkLst>
        </pc:spChg>
        <pc:spChg chg="add mod">
          <ac:chgData name="Bailey Williams, Alison" userId="871b6d49-867b-47b1-ac07-32fb9b20c5a4" providerId="ADAL" clId="{EC2DA034-CDF1-4360-A621-10B3138219CD}" dt="2024-10-04T10:40:48.904" v="284" actId="1076"/>
          <ac:spMkLst>
            <pc:docMk/>
            <pc:sldMk cId="3231289750" sldId="256"/>
            <ac:spMk id="14" creationId="{8DA8A1E2-D28E-B4A6-C4F7-B31041819EFA}"/>
          </ac:spMkLst>
        </pc:spChg>
        <pc:spChg chg="add del mod">
          <ac:chgData name="Bailey Williams, Alison" userId="871b6d49-867b-47b1-ac07-32fb9b20c5a4" providerId="ADAL" clId="{EC2DA034-CDF1-4360-A621-10B3138219CD}" dt="2024-10-04T10:43:59.479" v="435" actId="478"/>
          <ac:spMkLst>
            <pc:docMk/>
            <pc:sldMk cId="3231289750" sldId="256"/>
            <ac:spMk id="15" creationId="{8ACD31B5-DE09-195A-4F3E-6F5508A91680}"/>
          </ac:spMkLst>
        </pc:spChg>
        <pc:spChg chg="mod">
          <ac:chgData name="Bailey Williams, Alison" userId="871b6d49-867b-47b1-ac07-32fb9b20c5a4" providerId="ADAL" clId="{EC2DA034-CDF1-4360-A621-10B3138219CD}" dt="2024-10-04T10:33:58.869" v="30" actId="20577"/>
          <ac:spMkLst>
            <pc:docMk/>
            <pc:sldMk cId="3231289750" sldId="256"/>
            <ac:spMk id="17" creationId="{12729B7D-1346-4030-992E-74325914E126}"/>
          </ac:spMkLst>
        </pc:spChg>
        <pc:spChg chg="add mod">
          <ac:chgData name="Bailey Williams, Alison" userId="871b6d49-867b-47b1-ac07-32fb9b20c5a4" providerId="ADAL" clId="{EC2DA034-CDF1-4360-A621-10B3138219CD}" dt="2024-10-04T10:41:57.778" v="314" actId="20577"/>
          <ac:spMkLst>
            <pc:docMk/>
            <pc:sldMk cId="3231289750" sldId="256"/>
            <ac:spMk id="19" creationId="{AB0E9189-39D6-645B-595E-4098B649CDEC}"/>
          </ac:spMkLst>
        </pc:spChg>
        <pc:spChg chg="del mod">
          <ac:chgData name="Bailey Williams, Alison" userId="871b6d49-867b-47b1-ac07-32fb9b20c5a4" providerId="ADAL" clId="{EC2DA034-CDF1-4360-A621-10B3138219CD}" dt="2024-10-04T10:34:03.291" v="32" actId="478"/>
          <ac:spMkLst>
            <pc:docMk/>
            <pc:sldMk cId="3231289750" sldId="256"/>
            <ac:spMk id="23" creationId="{1565F0B8-AAAE-444A-ADFA-09316BA80309}"/>
          </ac:spMkLst>
        </pc:spChg>
        <pc:spChg chg="del">
          <ac:chgData name="Bailey Williams, Alison" userId="871b6d49-867b-47b1-ac07-32fb9b20c5a4" providerId="ADAL" clId="{EC2DA034-CDF1-4360-A621-10B3138219CD}" dt="2024-10-04T10:34:03.869" v="33" actId="478"/>
          <ac:spMkLst>
            <pc:docMk/>
            <pc:sldMk cId="3231289750" sldId="256"/>
            <ac:spMk id="24" creationId="{765C69E9-00C5-49C2-94AE-911818F0B6C6}"/>
          </ac:spMkLst>
        </pc:spChg>
        <pc:spChg chg="del mod">
          <ac:chgData name="Bailey Williams, Alison" userId="871b6d49-867b-47b1-ac07-32fb9b20c5a4" providerId="ADAL" clId="{EC2DA034-CDF1-4360-A621-10B3138219CD}" dt="2024-10-04T10:34:04.573" v="35" actId="478"/>
          <ac:spMkLst>
            <pc:docMk/>
            <pc:sldMk cId="3231289750" sldId="256"/>
            <ac:spMk id="25" creationId="{E7E05D44-D309-45A2-A68D-B42A0AB7CD8E}"/>
          </ac:spMkLst>
        </pc:spChg>
        <pc:spChg chg="del">
          <ac:chgData name="Bailey Williams, Alison" userId="871b6d49-867b-47b1-ac07-32fb9b20c5a4" providerId="ADAL" clId="{EC2DA034-CDF1-4360-A621-10B3138219CD}" dt="2024-10-04T10:34:09.340" v="39" actId="478"/>
          <ac:spMkLst>
            <pc:docMk/>
            <pc:sldMk cId="3231289750" sldId="256"/>
            <ac:spMk id="26" creationId="{C569FCAB-1C89-4F1E-9185-8B84304B9E0A}"/>
          </ac:spMkLst>
        </pc:spChg>
        <pc:spChg chg="del">
          <ac:chgData name="Bailey Williams, Alison" userId="871b6d49-867b-47b1-ac07-32fb9b20c5a4" providerId="ADAL" clId="{EC2DA034-CDF1-4360-A621-10B3138219CD}" dt="2024-10-04T10:34:07.667" v="38" actId="478"/>
          <ac:spMkLst>
            <pc:docMk/>
            <pc:sldMk cId="3231289750" sldId="256"/>
            <ac:spMk id="27" creationId="{594F16F7-EE98-4B7D-9055-6E7C84C0CBA1}"/>
          </ac:spMkLst>
        </pc:spChg>
        <pc:spChg chg="del mod">
          <ac:chgData name="Bailey Williams, Alison" userId="871b6d49-867b-47b1-ac07-32fb9b20c5a4" providerId="ADAL" clId="{EC2DA034-CDF1-4360-A621-10B3138219CD}" dt="2024-10-04T10:34:06.917" v="37" actId="478"/>
          <ac:spMkLst>
            <pc:docMk/>
            <pc:sldMk cId="3231289750" sldId="256"/>
            <ac:spMk id="28" creationId="{39968AE3-35F3-4A9F-B207-ECEF778FF96C}"/>
          </ac:spMkLst>
        </pc:spChg>
        <pc:spChg chg="del">
          <ac:chgData name="Bailey Williams, Alison" userId="871b6d49-867b-47b1-ac07-32fb9b20c5a4" providerId="ADAL" clId="{EC2DA034-CDF1-4360-A621-10B3138219CD}" dt="2024-10-04T10:34:11.246" v="40" actId="478"/>
          <ac:spMkLst>
            <pc:docMk/>
            <pc:sldMk cId="3231289750" sldId="256"/>
            <ac:spMk id="29" creationId="{2A4AEF1B-DF46-4DA1-BA41-C2CE7A6B739C}"/>
          </ac:spMkLst>
        </pc:spChg>
        <pc:spChg chg="del">
          <ac:chgData name="Bailey Williams, Alison" userId="871b6d49-867b-47b1-ac07-32fb9b20c5a4" providerId="ADAL" clId="{EC2DA034-CDF1-4360-A621-10B3138219CD}" dt="2024-10-04T10:34:12.215" v="41" actId="478"/>
          <ac:spMkLst>
            <pc:docMk/>
            <pc:sldMk cId="3231289750" sldId="256"/>
            <ac:spMk id="30" creationId="{F7D8D4FB-F999-4216-8538-8F4EAF0B8DE3}"/>
          </ac:spMkLst>
        </pc:spChg>
        <pc:spChg chg="del">
          <ac:chgData name="Bailey Williams, Alison" userId="871b6d49-867b-47b1-ac07-32fb9b20c5a4" providerId="ADAL" clId="{EC2DA034-CDF1-4360-A621-10B3138219CD}" dt="2024-10-04T10:34:12.980" v="42" actId="478"/>
          <ac:spMkLst>
            <pc:docMk/>
            <pc:sldMk cId="3231289750" sldId="256"/>
            <ac:spMk id="31" creationId="{355AFA0E-4282-4C37-9618-E588A945A7D4}"/>
          </ac:spMkLst>
        </pc:spChg>
        <pc:spChg chg="del">
          <ac:chgData name="Bailey Williams, Alison" userId="871b6d49-867b-47b1-ac07-32fb9b20c5a4" providerId="ADAL" clId="{EC2DA034-CDF1-4360-A621-10B3138219CD}" dt="2024-10-04T10:33:38.506" v="14" actId="478"/>
          <ac:spMkLst>
            <pc:docMk/>
            <pc:sldMk cId="3231289750" sldId="256"/>
            <ac:spMk id="33" creationId="{0D9C69D9-4271-4A71-B150-54BAAA994177}"/>
          </ac:spMkLst>
        </pc:spChg>
        <pc:spChg chg="del">
          <ac:chgData name="Bailey Williams, Alison" userId="871b6d49-867b-47b1-ac07-32fb9b20c5a4" providerId="ADAL" clId="{EC2DA034-CDF1-4360-A621-10B3138219CD}" dt="2024-10-04T10:33:33.802" v="12" actId="478"/>
          <ac:spMkLst>
            <pc:docMk/>
            <pc:sldMk cId="3231289750" sldId="256"/>
            <ac:spMk id="34" creationId="{613ED191-03F6-489C-AA4B-CB10B19FA59F}"/>
          </ac:spMkLst>
        </pc:spChg>
        <pc:spChg chg="del mod">
          <ac:chgData name="Bailey Williams, Alison" userId="871b6d49-867b-47b1-ac07-32fb9b20c5a4" providerId="ADAL" clId="{EC2DA034-CDF1-4360-A621-10B3138219CD}" dt="2024-10-04T10:33:25.723" v="9" actId="478"/>
          <ac:spMkLst>
            <pc:docMk/>
            <pc:sldMk cId="3231289750" sldId="256"/>
            <ac:spMk id="36" creationId="{A1AA6B6A-7F5F-4A3F-BD49-855885F80752}"/>
          </ac:spMkLst>
        </pc:spChg>
        <pc:spChg chg="add mod">
          <ac:chgData name="Bailey Williams, Alison" userId="871b6d49-867b-47b1-ac07-32fb9b20c5a4" providerId="ADAL" clId="{EC2DA034-CDF1-4360-A621-10B3138219CD}" dt="2024-10-04T10:44:57.696" v="537" actId="1076"/>
          <ac:spMkLst>
            <pc:docMk/>
            <pc:sldMk cId="3231289750" sldId="256"/>
            <ac:spMk id="38" creationId="{665CD239-A5D5-28C8-CFC9-49CB0D919B13}"/>
          </ac:spMkLst>
        </pc:spChg>
        <pc:spChg chg="add mod">
          <ac:chgData name="Bailey Williams, Alison" userId="871b6d49-867b-47b1-ac07-32fb9b20c5a4" providerId="ADAL" clId="{EC2DA034-CDF1-4360-A621-10B3138219CD}" dt="2024-10-04T10:46:18.778" v="731" actId="313"/>
          <ac:spMkLst>
            <pc:docMk/>
            <pc:sldMk cId="3231289750" sldId="256"/>
            <ac:spMk id="39" creationId="{7BFB9BF5-742D-921A-0D7D-B36D8F25C92D}"/>
          </ac:spMkLst>
        </pc:spChg>
        <pc:spChg chg="add del mod">
          <ac:chgData name="Bailey Williams, Alison" userId="871b6d49-867b-47b1-ac07-32fb9b20c5a4" providerId="ADAL" clId="{EC2DA034-CDF1-4360-A621-10B3138219CD}" dt="2024-10-04T10:44:52.538" v="536" actId="478"/>
          <ac:spMkLst>
            <pc:docMk/>
            <pc:sldMk cId="3231289750" sldId="256"/>
            <ac:spMk id="42" creationId="{68361072-A3EB-FCC8-BDAB-4C3A110825F2}"/>
          </ac:spMkLst>
        </pc:spChg>
        <pc:spChg chg="add mod">
          <ac:chgData name="Bailey Williams, Alison" userId="871b6d49-867b-47b1-ac07-32fb9b20c5a4" providerId="ADAL" clId="{EC2DA034-CDF1-4360-A621-10B3138219CD}" dt="2024-10-04T10:45:21.064" v="597" actId="20577"/>
          <ac:spMkLst>
            <pc:docMk/>
            <pc:sldMk cId="3231289750" sldId="256"/>
            <ac:spMk id="43" creationId="{2A315086-2FEB-FCFF-E189-EA07B93E239E}"/>
          </ac:spMkLst>
        </pc:spChg>
        <pc:spChg chg="add mod">
          <ac:chgData name="Bailey Williams, Alison" userId="871b6d49-867b-47b1-ac07-32fb9b20c5a4" providerId="ADAL" clId="{EC2DA034-CDF1-4360-A621-10B3138219CD}" dt="2024-10-04T10:46:34.938" v="733" actId="1076"/>
          <ac:spMkLst>
            <pc:docMk/>
            <pc:sldMk cId="3231289750" sldId="256"/>
            <ac:spMk id="45" creationId="{4A276C1C-7095-454A-B846-8C1F04778145}"/>
          </ac:spMkLst>
        </pc:spChg>
        <pc:spChg chg="mod">
          <ac:chgData name="Bailey Williams, Alison" userId="871b6d49-867b-47b1-ac07-32fb9b20c5a4" providerId="ADAL" clId="{EC2DA034-CDF1-4360-A621-10B3138219CD}" dt="2024-10-04T10:33:01.060" v="1" actId="207"/>
          <ac:spMkLst>
            <pc:docMk/>
            <pc:sldMk cId="3231289750" sldId="256"/>
            <ac:spMk id="55" creationId="{99916DA5-3E06-4133-995B-B97F4223D01F}"/>
          </ac:spMkLst>
        </pc:spChg>
        <pc:picChg chg="add del mod">
          <ac:chgData name="Bailey Williams, Alison" userId="871b6d49-867b-47b1-ac07-32fb9b20c5a4" providerId="ADAL" clId="{EC2DA034-CDF1-4360-A621-10B3138219CD}" dt="2024-10-04T10:43:02.011" v="426" actId="478"/>
          <ac:picMkLst>
            <pc:docMk/>
            <pc:sldMk cId="3231289750" sldId="256"/>
            <ac:picMk id="35" creationId="{84D59048-F9D7-E0D8-CF7B-9991EC661541}"/>
          </ac:picMkLst>
        </pc:picChg>
        <pc:picChg chg="del">
          <ac:chgData name="Bailey Williams, Alison" userId="871b6d49-867b-47b1-ac07-32fb9b20c5a4" providerId="ADAL" clId="{EC2DA034-CDF1-4360-A621-10B3138219CD}" dt="2024-10-04T10:34:13.871" v="43" actId="478"/>
          <ac:picMkLst>
            <pc:docMk/>
            <pc:sldMk cId="3231289750" sldId="256"/>
            <ac:picMk id="44" creationId="{CFF132B0-F274-4F05-BFF3-E73AB0E5949D}"/>
          </ac:picMkLst>
        </pc:picChg>
      </pc:sldChg>
    </pc:docChg>
  </pc:docChgLst>
  <pc:docChgLst>
    <pc:chgData name="MWilliams" userId="8daba3e4-1c4b-4ce3-b9db-386cb75cc5c3" providerId="ADAL" clId="{F0B55BF9-1DFA-4BC5-A299-144EBBBF7A24}"/>
    <pc:docChg chg="custSel modSld">
      <pc:chgData name="MWilliams" userId="8daba3e4-1c4b-4ce3-b9db-386cb75cc5c3" providerId="ADAL" clId="{F0B55BF9-1DFA-4BC5-A299-144EBBBF7A24}" dt="2022-11-28T16:03:56.597" v="1" actId="478"/>
      <pc:docMkLst>
        <pc:docMk/>
      </pc:docMkLst>
      <pc:sldChg chg="delSp mod">
        <pc:chgData name="MWilliams" userId="8daba3e4-1c4b-4ce3-b9db-386cb75cc5c3" providerId="ADAL" clId="{F0B55BF9-1DFA-4BC5-A299-144EBBBF7A24}" dt="2022-11-28T16:03:56.597" v="1" actId="478"/>
        <pc:sldMkLst>
          <pc:docMk/>
          <pc:sldMk cId="3231289750" sldId="256"/>
        </pc:sldMkLst>
        <pc:spChg chg="del">
          <ac:chgData name="MWilliams" userId="8daba3e4-1c4b-4ce3-b9db-386cb75cc5c3" providerId="ADAL" clId="{F0B55BF9-1DFA-4BC5-A299-144EBBBF7A24}" dt="2022-11-28T16:03:56.597" v="1" actId="478"/>
          <ac:spMkLst>
            <pc:docMk/>
            <pc:sldMk cId="3231289750" sldId="256"/>
            <ac:spMk id="50" creationId="{26C9F3ED-567D-4DDD-BD11-3A7FA48F27D6}"/>
          </ac:spMkLst>
        </pc:spChg>
        <pc:spChg chg="del">
          <ac:chgData name="MWilliams" userId="8daba3e4-1c4b-4ce3-b9db-386cb75cc5c3" providerId="ADAL" clId="{F0B55BF9-1DFA-4BC5-A299-144EBBBF7A24}" dt="2022-11-28T16:03:54.206" v="0" actId="478"/>
          <ac:spMkLst>
            <pc:docMk/>
            <pc:sldMk cId="3231289750" sldId="256"/>
            <ac:spMk id="53" creationId="{E773BC1C-16FF-45E6-98D2-81488A6EEB4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330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15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4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7726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109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548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45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55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02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747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40AD1-F336-4E04-BA66-FC2036BEE11F}" type="datetimeFigureOut">
              <a:rPr lang="en-GB" smtClean="0"/>
              <a:t>04/10/2024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C837-A2FD-4094-8E66-F89CFC232E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68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tiff"/><Relationship Id="rId3" Type="http://schemas.openxmlformats.org/officeDocument/2006/relationships/image" Target="../media/image2.tiff"/><Relationship Id="rId7" Type="http://schemas.openxmlformats.org/officeDocument/2006/relationships/hyperlink" Target="https://allthetropes.org/wiki/Albert_Einstein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s://virtual-illusion.blogspot.com/2017/06/para-sempre-marie-curie.html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lock Arc 4">
            <a:extLst>
              <a:ext uri="{FF2B5EF4-FFF2-40B4-BE49-F238E27FC236}">
                <a16:creationId xmlns:a16="http://schemas.microsoft.com/office/drawing/2014/main" id="{B6393705-F0F7-4DC6-9C4E-18002C1DF12A}"/>
              </a:ext>
            </a:extLst>
          </p:cNvPr>
          <p:cNvSpPr/>
          <p:nvPr/>
        </p:nvSpPr>
        <p:spPr>
          <a:xfrm rot="16200000">
            <a:off x="127462" y="6229004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Block Arc 5">
            <a:extLst>
              <a:ext uri="{FF2B5EF4-FFF2-40B4-BE49-F238E27FC236}">
                <a16:creationId xmlns:a16="http://schemas.microsoft.com/office/drawing/2014/main" id="{A1457860-5173-4CCE-8FFB-A9710435A974}"/>
              </a:ext>
            </a:extLst>
          </p:cNvPr>
          <p:cNvSpPr/>
          <p:nvPr/>
        </p:nvSpPr>
        <p:spPr>
          <a:xfrm rot="5400000">
            <a:off x="5799513" y="3452553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3E0405-8C63-43B7-B51B-CE98872D0F2A}"/>
              </a:ext>
            </a:extLst>
          </p:cNvPr>
          <p:cNvSpPr/>
          <p:nvPr/>
        </p:nvSpPr>
        <p:spPr>
          <a:xfrm>
            <a:off x="1942408" y="6170815"/>
            <a:ext cx="5716386" cy="89777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D3C240-5DAB-4A08-A250-3E7A29472679}"/>
              </a:ext>
            </a:extLst>
          </p:cNvPr>
          <p:cNvSpPr/>
          <p:nvPr/>
        </p:nvSpPr>
        <p:spPr>
          <a:xfrm>
            <a:off x="1964574" y="3392452"/>
            <a:ext cx="5716386" cy="899687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Block Arc 10">
            <a:extLst>
              <a:ext uri="{FF2B5EF4-FFF2-40B4-BE49-F238E27FC236}">
                <a16:creationId xmlns:a16="http://schemas.microsoft.com/office/drawing/2014/main" id="{67EB9FBD-3B61-451D-B72D-140D3B2B4837}"/>
              </a:ext>
            </a:extLst>
          </p:cNvPr>
          <p:cNvSpPr/>
          <p:nvPr/>
        </p:nvSpPr>
        <p:spPr>
          <a:xfrm rot="16200000">
            <a:off x="127461" y="676102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2" name="Block Arc 11">
            <a:extLst>
              <a:ext uri="{FF2B5EF4-FFF2-40B4-BE49-F238E27FC236}">
                <a16:creationId xmlns:a16="http://schemas.microsoft.com/office/drawing/2014/main" id="{29DEB0C2-5DEC-4E58-98C1-BD8F92B80EB5}"/>
              </a:ext>
            </a:extLst>
          </p:cNvPr>
          <p:cNvSpPr/>
          <p:nvPr/>
        </p:nvSpPr>
        <p:spPr>
          <a:xfrm rot="5400000">
            <a:off x="5843848" y="9005455"/>
            <a:ext cx="3674226" cy="3557848"/>
          </a:xfrm>
          <a:prstGeom prst="blockArc">
            <a:avLst/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78432E2-E584-47C1-9616-879CF8AE01C2}"/>
              </a:ext>
            </a:extLst>
          </p:cNvPr>
          <p:cNvSpPr/>
          <p:nvPr/>
        </p:nvSpPr>
        <p:spPr>
          <a:xfrm>
            <a:off x="1964576" y="8947266"/>
            <a:ext cx="5816138" cy="897775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6" name="Picture 2" descr="Image">
            <a:extLst>
              <a:ext uri="{FF2B5EF4-FFF2-40B4-BE49-F238E27FC236}">
                <a16:creationId xmlns:a16="http://schemas.microsoft.com/office/drawing/2014/main" id="{F2BAAAC3-CACD-40E6-AB02-A978F5E96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4983" y="0"/>
            <a:ext cx="1323572" cy="132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2729B7D-1346-4030-992E-74325914E126}"/>
              </a:ext>
            </a:extLst>
          </p:cNvPr>
          <p:cNvSpPr/>
          <p:nvPr/>
        </p:nvSpPr>
        <p:spPr>
          <a:xfrm>
            <a:off x="5306124" y="259006"/>
            <a:ext cx="3171825" cy="163121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dirty="0" err="1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Idsall</a:t>
            </a:r>
            <a:r>
              <a:rPr lang="en-US" sz="28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 School </a:t>
            </a:r>
          </a:p>
          <a:p>
            <a:pPr algn="ctr"/>
            <a:r>
              <a:rPr lang="en-US" sz="2400" b="1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Year 11 Separate </a:t>
            </a:r>
            <a:r>
              <a:rPr lang="en-US" sz="2400" b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Physics</a:t>
            </a:r>
            <a:r>
              <a:rPr lang="en-US" sz="2400" b="1" cap="none" spc="0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entury Gothic" panose="020B0502020202020204" pitchFamily="34" charset="0"/>
                <a:sym typeface="Wingdings" panose="05000000000000000000" pitchFamily="2" charset="2"/>
              </a:rPr>
              <a:t> Learning Journey</a:t>
            </a:r>
            <a:endParaRPr lang="en-US" sz="2400" b="1" cap="none" spc="0" dirty="0">
              <a:ln w="0"/>
              <a:solidFill>
                <a:schemeClr val="accent6">
                  <a:lumMod val="50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entury Gothic" panose="020B0502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4BB1FD-57A7-4F31-AFF2-479A20641BAF}"/>
              </a:ext>
            </a:extLst>
          </p:cNvPr>
          <p:cNvSpPr txBox="1"/>
          <p:nvPr/>
        </p:nvSpPr>
        <p:spPr>
          <a:xfrm>
            <a:off x="2279071" y="11600611"/>
            <a:ext cx="5043055" cy="11661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KS2: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Students will enter </a:t>
            </a:r>
            <a:r>
              <a:rPr lang="en-GB" sz="1200" err="1">
                <a:latin typeface="Arial" panose="020B0604020202020204" pitchFamily="34" charset="0"/>
                <a:cs typeface="Arial" panose="020B0604020202020204" pitchFamily="34" charset="0"/>
              </a:rPr>
              <a:t>Idsall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 in Year 7 having studied a comprehensive KS2 Science curriculum comprising of Living Things &amp; Habitats, Properties &amp; Changes of Materials, Earth &amp; Space, Light &amp; Sound, Forces &amp; Matter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004E933-6F40-4BEF-B59A-B7C63CAF1968}"/>
              </a:ext>
            </a:extLst>
          </p:cNvPr>
          <p:cNvSpPr txBox="1"/>
          <p:nvPr/>
        </p:nvSpPr>
        <p:spPr>
          <a:xfrm>
            <a:off x="3389788" y="9103765"/>
            <a:ext cx="28216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Autumn Term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CD4514-ED62-43BD-A543-CD90D4B02D80}"/>
              </a:ext>
            </a:extLst>
          </p:cNvPr>
          <p:cNvSpPr txBox="1"/>
          <p:nvPr/>
        </p:nvSpPr>
        <p:spPr>
          <a:xfrm>
            <a:off x="3524868" y="6290079"/>
            <a:ext cx="25514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Term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970C407-8281-43A7-8775-6C3895D0B6C1}"/>
              </a:ext>
            </a:extLst>
          </p:cNvPr>
          <p:cNvSpPr txBox="1"/>
          <p:nvPr/>
        </p:nvSpPr>
        <p:spPr>
          <a:xfrm>
            <a:off x="3428591" y="3569328"/>
            <a:ext cx="28881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Summer Term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C531863C-ACAE-4386-9FE1-EC1A0C53C31B}"/>
              </a:ext>
            </a:extLst>
          </p:cNvPr>
          <p:cNvSpPr/>
          <p:nvPr/>
        </p:nvSpPr>
        <p:spPr>
          <a:xfrm>
            <a:off x="7321098" y="11702260"/>
            <a:ext cx="919232" cy="919232"/>
          </a:xfrm>
          <a:prstGeom prst="ellipse">
            <a:avLst/>
          </a:prstGeom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600" b="1">
                <a:latin typeface="Century Gothic" panose="020B0502020202020204" pitchFamily="34" charset="0"/>
              </a:rPr>
              <a:t>Start here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2EDA40E-23E2-4918-BD00-E03082C7E052}"/>
              </a:ext>
            </a:extLst>
          </p:cNvPr>
          <p:cNvSpPr/>
          <p:nvPr/>
        </p:nvSpPr>
        <p:spPr>
          <a:xfrm>
            <a:off x="2030289" y="2004183"/>
            <a:ext cx="5684709" cy="11661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 of </a:t>
            </a:r>
            <a:r>
              <a:rPr lang="en-US" sz="1200" b="1">
                <a:latin typeface="Arial" panose="020B0604020202020204" pitchFamily="34" charset="0"/>
                <a:cs typeface="Arial" panose="020B0604020202020204" pitchFamily="34" charset="0"/>
              </a:rPr>
              <a:t>year 7 exam in the summer term:</a:t>
            </a:r>
          </a:p>
          <a:p>
            <a:pPr>
              <a:lnSpc>
                <a:spcPct val="150000"/>
              </a:lnSpc>
            </a:pPr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Build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your revision skills, practice </a:t>
            </a:r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commit key information to your long-term memory. You will be tested on all the content learned over the course of the year ready to recall and build on 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this knowledge throughout</a:t>
            </a:r>
            <a:r>
              <a:rPr lang="en-US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Year 8.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CEAC0B9-FDFC-47BA-AD1B-A432AC9FB82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70000" contrast="-70000"/>
          </a:blip>
          <a:stretch>
            <a:fillRect/>
          </a:stretch>
        </p:blipFill>
        <p:spPr>
          <a:xfrm>
            <a:off x="7120538" y="3545065"/>
            <a:ext cx="594460" cy="594460"/>
          </a:xfrm>
          <a:prstGeom prst="rect">
            <a:avLst/>
          </a:prstGeom>
        </p:spPr>
      </p:pic>
      <p:sp>
        <p:nvSpPr>
          <p:cNvPr id="41" name="Arrow: Right 40">
            <a:extLst>
              <a:ext uri="{FF2B5EF4-FFF2-40B4-BE49-F238E27FC236}">
                <a16:creationId xmlns:a16="http://schemas.microsoft.com/office/drawing/2014/main" id="{12B25804-9ADA-4D8B-9F65-740D9E5FCD17}"/>
              </a:ext>
            </a:extLst>
          </p:cNvPr>
          <p:cNvSpPr/>
          <p:nvPr/>
        </p:nvSpPr>
        <p:spPr>
          <a:xfrm rot="5400000">
            <a:off x="4629757" y="3245527"/>
            <a:ext cx="481236" cy="366973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9" name="Picture 48" descr="A picture containing wall, person, indoor, young&#10;&#10;Description automatically generated">
            <a:extLst>
              <a:ext uri="{FF2B5EF4-FFF2-40B4-BE49-F238E27FC236}">
                <a16:creationId xmlns:a16="http://schemas.microsoft.com/office/drawing/2014/main" id="{4DAFA0F3-143F-458D-988B-C3937A6708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570719" y="1227127"/>
            <a:ext cx="968865" cy="749561"/>
          </a:xfrm>
          <a:prstGeom prst="rect">
            <a:avLst/>
          </a:prstGeom>
        </p:spPr>
      </p:pic>
      <p:pic>
        <p:nvPicPr>
          <p:cNvPr id="52" name="Picture 51" descr="A picture containing person, person&#10;&#10;Description automatically generated">
            <a:extLst>
              <a:ext uri="{FF2B5EF4-FFF2-40B4-BE49-F238E27FC236}">
                <a16:creationId xmlns:a16="http://schemas.microsoft.com/office/drawing/2014/main" id="{B5253C83-FFFD-4E72-BE67-1EF598D759D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698220" y="29042"/>
            <a:ext cx="730371" cy="934348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EDD5D311-3FCF-40DA-A938-FFF0B5A553F2}"/>
              </a:ext>
            </a:extLst>
          </p:cNvPr>
          <p:cNvSpPr/>
          <p:nvPr/>
        </p:nvSpPr>
        <p:spPr>
          <a:xfrm>
            <a:off x="3431134" y="382921"/>
            <a:ext cx="2116940" cy="1021883"/>
          </a:xfrm>
          <a:prstGeom prst="rect">
            <a:avLst/>
          </a:prstGeom>
          <a:solidFill>
            <a:srgbClr val="CCCC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way to Year 12</a:t>
            </a:r>
            <a:r>
              <a:rPr lang="en-US"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1400">
                <a:latin typeface="Arial" panose="020B0604020202020204" pitchFamily="34" charset="0"/>
                <a:cs typeface="Arial" panose="020B0604020202020204" pitchFamily="34" charset="0"/>
              </a:rPr>
              <a:t>Continuing your journey to scientific greatness.</a:t>
            </a:r>
          </a:p>
        </p:txBody>
      </p:sp>
      <p:sp>
        <p:nvSpPr>
          <p:cNvPr id="55" name="Arrow: Right 54">
            <a:extLst>
              <a:ext uri="{FF2B5EF4-FFF2-40B4-BE49-F238E27FC236}">
                <a16:creationId xmlns:a16="http://schemas.microsoft.com/office/drawing/2014/main" id="{99916DA5-3E06-4133-995B-B97F4223D01F}"/>
              </a:ext>
            </a:extLst>
          </p:cNvPr>
          <p:cNvSpPr/>
          <p:nvPr/>
        </p:nvSpPr>
        <p:spPr>
          <a:xfrm>
            <a:off x="1914699" y="166255"/>
            <a:ext cx="936785" cy="1778922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7030A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93080889-478B-4696-BFFF-8FA10E16CE5A}"/>
              </a:ext>
            </a:extLst>
          </p:cNvPr>
          <p:cNvPicPr>
            <a:picLocks noChangeAspect="1"/>
          </p:cNvPicPr>
          <p:nvPr/>
        </p:nvPicPr>
        <p:blipFill>
          <a:blip r:embed="rId8">
            <a:lum bright="70000" contrast="-70000"/>
          </a:blip>
          <a:stretch>
            <a:fillRect/>
          </a:stretch>
        </p:blipFill>
        <p:spPr>
          <a:xfrm>
            <a:off x="1794212" y="698433"/>
            <a:ext cx="734947" cy="734947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B396FE00-06C9-314C-8E46-EFFEEEFA99B1}"/>
              </a:ext>
            </a:extLst>
          </p:cNvPr>
          <p:cNvSpPr/>
          <p:nvPr/>
        </p:nvSpPr>
        <p:spPr>
          <a:xfrm>
            <a:off x="861354" y="3260096"/>
            <a:ext cx="1521737" cy="952614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Pillar 3</a:t>
            </a: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Assessment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4BF2FE1-F1D8-1D97-2395-530E8C4AEDD0}"/>
              </a:ext>
            </a:extLst>
          </p:cNvPr>
          <p:cNvSpPr/>
          <p:nvPr/>
        </p:nvSpPr>
        <p:spPr>
          <a:xfrm>
            <a:off x="7464114" y="6018065"/>
            <a:ext cx="1521737" cy="952614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Pillar 2</a:t>
            </a: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Assessment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D72A783-02B6-1E93-E5BE-C85DCC9D9436}"/>
              </a:ext>
            </a:extLst>
          </p:cNvPr>
          <p:cNvSpPr/>
          <p:nvPr/>
        </p:nvSpPr>
        <p:spPr>
          <a:xfrm>
            <a:off x="671820" y="8892427"/>
            <a:ext cx="1521737" cy="952614"/>
          </a:xfrm>
          <a:prstGeom prst="ellipse">
            <a:avLst/>
          </a:prstGeom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Pillar 1</a:t>
            </a:r>
          </a:p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Assessment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6D148C-53BB-950D-D956-6285996BF478}"/>
              </a:ext>
            </a:extLst>
          </p:cNvPr>
          <p:cNvSpPr txBox="1"/>
          <p:nvPr/>
        </p:nvSpPr>
        <p:spPr>
          <a:xfrm>
            <a:off x="480315" y="9997791"/>
            <a:ext cx="1980000" cy="14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P10 Force and Motion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: Newtons Laws of motion related to stopping distance and conservation of momentum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54AD78-7AE1-2D06-DF43-B2D178F3DD2F}"/>
              </a:ext>
            </a:extLst>
          </p:cNvPr>
          <p:cNvSpPr txBox="1"/>
          <p:nvPr/>
        </p:nvSpPr>
        <p:spPr>
          <a:xfrm>
            <a:off x="4686888" y="9970717"/>
            <a:ext cx="1980000" cy="1440000"/>
          </a:xfrm>
          <a:prstGeom prst="rect">
            <a:avLst/>
          </a:prstGeom>
          <a:solidFill>
            <a:srgbClr val="CCCCFF"/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P12: Wave Properties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: Waves properties investigating reflection and refraction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DA8A1E2-D28E-B4A6-C4F7-B31041819EFA}"/>
              </a:ext>
            </a:extLst>
          </p:cNvPr>
          <p:cNvSpPr txBox="1"/>
          <p:nvPr/>
        </p:nvSpPr>
        <p:spPr>
          <a:xfrm>
            <a:off x="2671982" y="9981323"/>
            <a:ext cx="1980000" cy="14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P11 Forces and Pressure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: Students will learn about pressure on surfaces, atmospheric pressure and upthrust and floatation.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B0E9189-39D6-645B-595E-4098B649CDEC}"/>
              </a:ext>
            </a:extLst>
          </p:cNvPr>
          <p:cNvSpPr txBox="1"/>
          <p:nvPr/>
        </p:nvSpPr>
        <p:spPr>
          <a:xfrm>
            <a:off x="6701794" y="9954893"/>
            <a:ext cx="1980000" cy="14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P13: Electromagnetic Waves: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Electromagnetic spectrum uses and dangers 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65CD239-A5D5-28C8-CFC9-49CB0D919B13}"/>
              </a:ext>
            </a:extLst>
          </p:cNvPr>
          <p:cNvSpPr txBox="1"/>
          <p:nvPr/>
        </p:nvSpPr>
        <p:spPr>
          <a:xfrm>
            <a:off x="4750770" y="7313530"/>
            <a:ext cx="2499378" cy="14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P15: Electromagnetism: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Magnetism and electromagnetism covering the motor effect and electricity generation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BFB9BF5-742D-921A-0D7D-B36D8F25C92D}"/>
              </a:ext>
            </a:extLst>
          </p:cNvPr>
          <p:cNvSpPr txBox="1"/>
          <p:nvPr/>
        </p:nvSpPr>
        <p:spPr>
          <a:xfrm>
            <a:off x="1706715" y="4444889"/>
            <a:ext cx="2499378" cy="14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P16: Space: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Covering formation of the Solar system, the life history of a star, planets, satellites and orbits, the universe.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A315086-2FEB-FCFF-E189-EA07B93E239E}"/>
              </a:ext>
            </a:extLst>
          </p:cNvPr>
          <p:cNvSpPr txBox="1"/>
          <p:nvPr/>
        </p:nvSpPr>
        <p:spPr>
          <a:xfrm>
            <a:off x="1244121" y="7346196"/>
            <a:ext cx="2499378" cy="1440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P14: Light: 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Covering reflection, refraction, colour and lens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A276C1C-7095-454A-B846-8C1F04778145}"/>
              </a:ext>
            </a:extLst>
          </p:cNvPr>
          <p:cNvSpPr txBox="1"/>
          <p:nvPr/>
        </p:nvSpPr>
        <p:spPr>
          <a:xfrm>
            <a:off x="4912037" y="4496196"/>
            <a:ext cx="1980000" cy="1440000"/>
          </a:xfrm>
          <a:prstGeom prst="rect">
            <a:avLst/>
          </a:prstGeom>
          <a:solidFill>
            <a:srgbClr val="CCCCFF"/>
          </a:solidFill>
        </p:spPr>
        <p:txBody>
          <a:bodyPr wrap="square" rtlCol="0" anchor="ctr" anchorCtr="0">
            <a:no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Preparation for final examinations 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3128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7589F2A6740C341B02D39EADEB0B737" ma:contentTypeVersion="10" ma:contentTypeDescription="Create a new document." ma:contentTypeScope="" ma:versionID="cece8cda92f024232ebe608e1ae85b07">
  <xsd:schema xmlns:xsd="http://www.w3.org/2001/XMLSchema" xmlns:xs="http://www.w3.org/2001/XMLSchema" xmlns:p="http://schemas.microsoft.com/office/2006/metadata/properties" xmlns:ns2="eeb1518a-f26f-4c5e-ab37-6b026819b781" xmlns:ns3="d0b43218-61d5-4b4b-89aa-212c9c550e17" xmlns:ns4="24927d2b-cdce-4639-a9c0-8f8e9e7b3604" targetNamespace="http://schemas.microsoft.com/office/2006/metadata/properties" ma:root="true" ma:fieldsID="1b40ee507435fc5ef27a6117d3aa833f" ns2:_="" ns3:_="" ns4:_="">
    <xsd:import namespace="eeb1518a-f26f-4c5e-ab37-6b026819b781"/>
    <xsd:import namespace="d0b43218-61d5-4b4b-89aa-212c9c550e17"/>
    <xsd:import namespace="24927d2b-cdce-4639-a9c0-8f8e9e7b36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3:MediaServiceSearchProperties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4:TaxCatchAll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b1518a-f26f-4c5e-ab37-6b026819b7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NotebookType" ma:index="14" nillable="true" ma:displayName="Notebook Type" ma:internalName="NotebookType">
      <xsd:simpleType>
        <xsd:restriction base="dms:Text"/>
      </xsd:simpleType>
    </xsd:element>
    <xsd:element name="FolderType" ma:index="15" nillable="true" ma:displayName="Folder Type" ma:internalName="FolderType">
      <xsd:simpleType>
        <xsd:restriction base="dms:Text"/>
      </xsd:simpleType>
    </xsd:element>
    <xsd:element name="CultureName" ma:index="16" nillable="true" ma:displayName="Culture Name" ma:internalName="CultureName">
      <xsd:simpleType>
        <xsd:restriction base="dms:Text"/>
      </xsd:simpleType>
    </xsd:element>
    <xsd:element name="AppVersion" ma:index="17" nillable="true" ma:displayName="App Version" ma:internalName="AppVersion">
      <xsd:simpleType>
        <xsd:restriction base="dms:Text"/>
      </xsd:simpleType>
    </xsd:element>
    <xsd:element name="TeamsChannelId" ma:index="18" nillable="true" ma:displayName="Teams Channel Id" ma:internalName="TeamsChannelId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0" nillable="true" ma:displayName="Math Settings" ma:internalName="Math_Settings">
      <xsd:simpleType>
        <xsd:restriction base="dms:Text"/>
      </xsd:simpleType>
    </xsd:element>
    <xsd:element name="DefaultSectionNames" ma:index="21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2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3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4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5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6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7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8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9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0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1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2" nillable="true" ma:displayName="Is Collaboration Space Locked" ma:internalName="Is_Collaboration_Space_Locked">
      <xsd:simpleType>
        <xsd:restriction base="dms:Boolean"/>
      </xsd:simpleType>
    </xsd:element>
    <xsd:element name="IsNotebookLocked" ma:index="33" nillable="true" ma:displayName="Is Notebook Locked" ma:internalName="IsNotebookLocked">
      <xsd:simpleType>
        <xsd:restriction base="dms:Boolean"/>
      </xsd:simpleType>
    </xsd:element>
    <xsd:element name="Teams_Channel_Section_Location" ma:index="34" nillable="true" ma:displayName="Teams Channel Section Location" ma:internalName="Teams_Channel_Section_Loca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b43218-61d5-4b4b-89aa-212c9c550e17" elementFormDefault="qualified">
    <xsd:import namespace="http://schemas.microsoft.com/office/2006/documentManagement/types"/>
    <xsd:import namespace="http://schemas.microsoft.com/office/infopath/2007/PartnerControls"/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GenerationTime" ma:index="3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38" nillable="true" ma:taxonomy="true" ma:internalName="lcf76f155ced4ddcb4097134ff3c332f" ma:taxonomyFieldName="MediaServiceImageTags" ma:displayName="Image Tags" ma:readOnly="false" ma:fieldId="{5cf76f15-5ced-4ddc-b409-7134ff3c332f}" ma:taxonomyMulti="true" ma:sspId="7b247c1b-e0bb-44ad-84aa-523fabb05a5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4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4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927d2b-cdce-4639-a9c0-8f8e9e7b3604" elementFormDefault="qualified">
    <xsd:import namespace="http://schemas.microsoft.com/office/2006/documentManagement/types"/>
    <xsd:import namespace="http://schemas.microsoft.com/office/infopath/2007/PartnerControls"/>
    <xsd:element name="TaxCatchAll" ma:index="39" nillable="true" ma:displayName="Taxonomy Catch All Column" ma:hidden="true" ma:list="{2cc08165-5adf-4293-9235-db73c7b36413}" ma:internalName="TaxCatchAll" ma:showField="CatchAllData" ma:web="24927d2b-cdce-4639-a9c0-8f8e9e7b36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eeb1518a-f26f-4c5e-ab37-6b026819b781">
      <UserInfo>
        <DisplayName/>
        <AccountId xsi:nil="true"/>
        <AccountType/>
      </UserInfo>
    </Owner>
    <lcf76f155ced4ddcb4097134ff3c332f xmlns="d0b43218-61d5-4b4b-89aa-212c9c550e17">
      <Terms xmlns="http://schemas.microsoft.com/office/infopath/2007/PartnerControls"/>
    </lcf76f155ced4ddcb4097134ff3c332f>
    <Math_Settings xmlns="eeb1518a-f26f-4c5e-ab37-6b026819b781" xsi:nil="true"/>
    <TeamsChannelId xmlns="eeb1518a-f26f-4c5e-ab37-6b026819b781" xsi:nil="true"/>
    <NotebookType xmlns="eeb1518a-f26f-4c5e-ab37-6b026819b781" xsi:nil="true"/>
    <FolderType xmlns="eeb1518a-f26f-4c5e-ab37-6b026819b781" xsi:nil="true"/>
    <AppVersion xmlns="eeb1518a-f26f-4c5e-ab37-6b026819b781" xsi:nil="true"/>
    <Invited_Teachers xmlns="eeb1518a-f26f-4c5e-ab37-6b026819b781" xsi:nil="true"/>
    <IsNotebookLocked xmlns="eeb1518a-f26f-4c5e-ab37-6b026819b781" xsi:nil="true"/>
    <Teachers xmlns="eeb1518a-f26f-4c5e-ab37-6b026819b781">
      <UserInfo>
        <DisplayName/>
        <AccountId xsi:nil="true"/>
        <AccountType/>
      </UserInfo>
    </Teachers>
    <Students xmlns="eeb1518a-f26f-4c5e-ab37-6b026819b781">
      <UserInfo>
        <DisplayName/>
        <AccountId xsi:nil="true"/>
        <AccountType/>
      </UserInfo>
    </Students>
    <Student_Groups xmlns="eeb1518a-f26f-4c5e-ab37-6b026819b781">
      <UserInfo>
        <DisplayName/>
        <AccountId xsi:nil="true"/>
        <AccountType/>
      </UserInfo>
    </Student_Groups>
    <TaxCatchAll xmlns="24927d2b-cdce-4639-a9c0-8f8e9e7b3604" xsi:nil="true"/>
    <Teams_Channel_Section_Location xmlns="eeb1518a-f26f-4c5e-ab37-6b026819b781" xsi:nil="true"/>
    <CultureName xmlns="eeb1518a-f26f-4c5e-ab37-6b026819b781" xsi:nil="true"/>
    <Distribution_Groups xmlns="eeb1518a-f26f-4c5e-ab37-6b026819b781" xsi:nil="true"/>
    <Self_Registration_Enabled xmlns="eeb1518a-f26f-4c5e-ab37-6b026819b781" xsi:nil="true"/>
    <Has_Teacher_Only_SectionGroup xmlns="eeb1518a-f26f-4c5e-ab37-6b026819b781" xsi:nil="true"/>
    <Is_Collaboration_Space_Locked xmlns="eeb1518a-f26f-4c5e-ab37-6b026819b781" xsi:nil="true"/>
    <LMS_Mappings xmlns="eeb1518a-f26f-4c5e-ab37-6b026819b781" xsi:nil="true"/>
    <Invited_Students xmlns="eeb1518a-f26f-4c5e-ab37-6b026819b781" xsi:nil="true"/>
    <Templates xmlns="eeb1518a-f26f-4c5e-ab37-6b026819b781" xsi:nil="true"/>
    <DefaultSectionNames xmlns="eeb1518a-f26f-4c5e-ab37-6b026819b781" xsi:nil="true"/>
    <MediaLengthInSeconds xmlns="eeb1518a-f26f-4c5e-ab37-6b026819b781" xsi:nil="true"/>
  </documentManagement>
</p:properties>
</file>

<file path=customXml/itemProps1.xml><?xml version="1.0" encoding="utf-8"?>
<ds:datastoreItem xmlns:ds="http://schemas.openxmlformats.org/officeDocument/2006/customXml" ds:itemID="{7CC011B8-3770-4F39-80BB-EE11F44F48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b1518a-f26f-4c5e-ab37-6b026819b781"/>
    <ds:schemaRef ds:uri="d0b43218-61d5-4b4b-89aa-212c9c550e17"/>
    <ds:schemaRef ds:uri="24927d2b-cdce-4639-a9c0-8f8e9e7b36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00CB86-A340-45C7-B165-99B6454965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F247F2-4637-4352-A2B0-384B7E258F6D}">
  <ds:schemaRefs>
    <ds:schemaRef ds:uri="37e3987b-7d23-49d5-9cd2-7e13969d1c65"/>
    <ds:schemaRef ds:uri="8a5f9a02-b418-4f8a-b98d-817eedd940e7"/>
    <ds:schemaRef ds:uri="http://schemas.microsoft.com/office/2006/metadata/properties"/>
    <ds:schemaRef ds:uri="http://schemas.microsoft.com/office/infopath/2007/PartnerControls"/>
    <ds:schemaRef ds:uri="eeb1518a-f26f-4c5e-ab37-6b026819b781"/>
    <ds:schemaRef ds:uri="d0b43218-61d5-4b4b-89aa-212c9c550e17"/>
    <ds:schemaRef ds:uri="24927d2b-cdce-4639-a9c0-8f8e9e7b3604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246</Words>
  <Application>Microsoft Office PowerPoint</Application>
  <PresentationFormat>A3 Paper (297x420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MMiddleton</dc:creator>
  <cp:lastModifiedBy>Bailey Williams, Alison</cp:lastModifiedBy>
  <cp:revision>3</cp:revision>
  <cp:lastPrinted>2022-11-28T07:57:03Z</cp:lastPrinted>
  <dcterms:created xsi:type="dcterms:W3CDTF">2022-11-27T23:26:27Z</dcterms:created>
  <dcterms:modified xsi:type="dcterms:W3CDTF">2024-10-04T10:46:41Z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0x010100E7589F2A6740C341B02D39EADEB0B737</vt:lpwstr>
  </property>
  <property fmtid="{D5CDD505-2E9C-101B-9397-08002B2CF9AE}" pid="3" name="MediaServiceImageTags">
    <vt:lpwstr/>
  </property>
  <property fmtid="{D5CDD505-2E9C-101B-9397-08002B2CF9AE}" pid="4" name="Order">
    <vt:r8>3888700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