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5D386-841D-4130-AB82-467D3654256B}" v="10" dt="2024-10-01T11:58:44.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24" y="-2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Mehra" userId="ae800c1a-d914-4e24-9af8-3dc2e11b25b5" providerId="ADAL" clId="{FA39B946-D529-428D-8129-D7A546F600D4}"/>
    <pc:docChg chg="undo custSel modSld">
      <pc:chgData name="LMehra" userId="ae800c1a-d914-4e24-9af8-3dc2e11b25b5" providerId="ADAL" clId="{FA39B946-D529-428D-8129-D7A546F600D4}" dt="2022-12-10T14:49:45.247" v="394" actId="20577"/>
      <pc:docMkLst>
        <pc:docMk/>
      </pc:docMkLst>
      <pc:sldChg chg="addSp delSp modSp mod">
        <pc:chgData name="LMehra" userId="ae800c1a-d914-4e24-9af8-3dc2e11b25b5" providerId="ADAL" clId="{FA39B946-D529-428D-8129-D7A546F600D4}" dt="2022-12-10T14:49:45.247" v="394" actId="20577"/>
        <pc:sldMkLst>
          <pc:docMk/>
          <pc:sldMk cId="3231289750" sldId="256"/>
        </pc:sldMkLst>
        <pc:spChg chg="mod">
          <ac:chgData name="LMehra" userId="ae800c1a-d914-4e24-9af8-3dc2e11b25b5" providerId="ADAL" clId="{FA39B946-D529-428D-8129-D7A546F600D4}" dt="2022-12-10T14:49:45.247" v="394" actId="20577"/>
          <ac:spMkLst>
            <pc:docMk/>
            <pc:sldMk cId="3231289750" sldId="256"/>
            <ac:spMk id="17" creationId="{12729B7D-1346-4030-992E-74325914E126}"/>
          </ac:spMkLst>
        </pc:spChg>
        <pc:spChg chg="mod">
          <ac:chgData name="LMehra" userId="ae800c1a-d914-4e24-9af8-3dc2e11b25b5" providerId="ADAL" clId="{FA39B946-D529-428D-8129-D7A546F600D4}" dt="2022-11-28T22:48:52.595" v="343" actId="1076"/>
          <ac:spMkLst>
            <pc:docMk/>
            <pc:sldMk cId="3231289750" sldId="256"/>
            <ac:spMk id="18" creationId="{4F4BB1FD-57A7-4F31-AFF2-479A20641BAF}"/>
          </ac:spMkLst>
        </pc:spChg>
        <pc:spChg chg="mod">
          <ac:chgData name="LMehra" userId="ae800c1a-d914-4e24-9af8-3dc2e11b25b5" providerId="ADAL" clId="{FA39B946-D529-428D-8129-D7A546F600D4}" dt="2022-11-28T22:49:07.329" v="348" actId="14100"/>
          <ac:spMkLst>
            <pc:docMk/>
            <pc:sldMk cId="3231289750" sldId="256"/>
            <ac:spMk id="23" creationId="{1565F0B8-AAAE-444A-ADFA-09316BA80309}"/>
          </ac:spMkLst>
        </pc:spChg>
        <pc:spChg chg="mod">
          <ac:chgData name="LMehra" userId="ae800c1a-d914-4e24-9af8-3dc2e11b25b5" providerId="ADAL" clId="{FA39B946-D529-428D-8129-D7A546F600D4}" dt="2022-11-28T22:49:23.842" v="352" actId="14100"/>
          <ac:spMkLst>
            <pc:docMk/>
            <pc:sldMk cId="3231289750" sldId="256"/>
            <ac:spMk id="24" creationId="{765C69E9-00C5-49C2-94AE-911818F0B6C6}"/>
          </ac:spMkLst>
        </pc:spChg>
        <pc:spChg chg="mod">
          <ac:chgData name="LMehra" userId="ae800c1a-d914-4e24-9af8-3dc2e11b25b5" providerId="ADAL" clId="{FA39B946-D529-428D-8129-D7A546F600D4}" dt="2022-11-28T22:49:18.083" v="351" actId="14100"/>
          <ac:spMkLst>
            <pc:docMk/>
            <pc:sldMk cId="3231289750" sldId="256"/>
            <ac:spMk id="25" creationId="{E7E05D44-D309-45A2-A68D-B42A0AB7CD8E}"/>
          </ac:spMkLst>
        </pc:spChg>
        <pc:spChg chg="mod">
          <ac:chgData name="LMehra" userId="ae800c1a-d914-4e24-9af8-3dc2e11b25b5" providerId="ADAL" clId="{FA39B946-D529-428D-8129-D7A546F600D4}" dt="2022-12-10T14:49:43.224" v="392" actId="1076"/>
          <ac:spMkLst>
            <pc:docMk/>
            <pc:sldMk cId="3231289750" sldId="256"/>
            <ac:spMk id="26" creationId="{C569FCAB-1C89-4F1E-9185-8B84304B9E0A}"/>
          </ac:spMkLst>
        </pc:spChg>
        <pc:spChg chg="add del mod">
          <ac:chgData name="LMehra" userId="ae800c1a-d914-4e24-9af8-3dc2e11b25b5" providerId="ADAL" clId="{FA39B946-D529-428D-8129-D7A546F600D4}" dt="2022-12-10T14:49:43.849" v="393" actId="478"/>
          <ac:spMkLst>
            <pc:docMk/>
            <pc:sldMk cId="3231289750" sldId="256"/>
            <ac:spMk id="27" creationId="{594F16F7-EE98-4B7D-9055-6E7C84C0CBA1}"/>
          </ac:spMkLst>
        </pc:spChg>
        <pc:spChg chg="mod">
          <ac:chgData name="LMehra" userId="ae800c1a-d914-4e24-9af8-3dc2e11b25b5" providerId="ADAL" clId="{FA39B946-D529-428D-8129-D7A546F600D4}" dt="2022-12-10T14:49:42.513" v="391" actId="1076"/>
          <ac:spMkLst>
            <pc:docMk/>
            <pc:sldMk cId="3231289750" sldId="256"/>
            <ac:spMk id="28" creationId="{39968AE3-35F3-4A9F-B207-ECEF778FF96C}"/>
          </ac:spMkLst>
        </pc:spChg>
        <pc:spChg chg="del mod">
          <ac:chgData name="LMehra" userId="ae800c1a-d914-4e24-9af8-3dc2e11b25b5" providerId="ADAL" clId="{FA39B946-D529-428D-8129-D7A546F600D4}" dt="2022-11-28T16:09:31.142" v="195" actId="478"/>
          <ac:spMkLst>
            <pc:docMk/>
            <pc:sldMk cId="3231289750" sldId="256"/>
            <ac:spMk id="29" creationId="{2A4AEF1B-DF46-4DA1-BA41-C2CE7A6B739C}"/>
          </ac:spMkLst>
        </pc:spChg>
        <pc:spChg chg="mod">
          <ac:chgData name="LMehra" userId="ae800c1a-d914-4e24-9af8-3dc2e11b25b5" providerId="ADAL" clId="{FA39B946-D529-428D-8129-D7A546F600D4}" dt="2022-12-10T14:45:19.054" v="376" actId="14100"/>
          <ac:spMkLst>
            <pc:docMk/>
            <pc:sldMk cId="3231289750" sldId="256"/>
            <ac:spMk id="30" creationId="{F7D8D4FB-F999-4216-8538-8F4EAF0B8DE3}"/>
          </ac:spMkLst>
        </pc:spChg>
        <pc:spChg chg="mod">
          <ac:chgData name="LMehra" userId="ae800c1a-d914-4e24-9af8-3dc2e11b25b5" providerId="ADAL" clId="{FA39B946-D529-428D-8129-D7A546F600D4}" dt="2022-12-10T14:45:34.711" v="379" actId="1076"/>
          <ac:spMkLst>
            <pc:docMk/>
            <pc:sldMk cId="3231289750" sldId="256"/>
            <ac:spMk id="31" creationId="{355AFA0E-4282-4C37-9618-E588A945A7D4}"/>
          </ac:spMkLst>
        </pc:spChg>
        <pc:picChg chg="mod">
          <ac:chgData name="LMehra" userId="ae800c1a-d914-4e24-9af8-3dc2e11b25b5" providerId="ADAL" clId="{FA39B946-D529-428D-8129-D7A546F600D4}" dt="2022-12-10T14:45:03.793" v="372" actId="1076"/>
          <ac:picMkLst>
            <pc:docMk/>
            <pc:sldMk cId="3231289750" sldId="256"/>
            <ac:picMk id="44" creationId="{CFF132B0-F274-4F05-BFF3-E73AB0E5949D}"/>
          </ac:picMkLst>
        </pc:picChg>
      </pc:sldChg>
    </pc:docChg>
  </pc:docChgLst>
  <pc:docChgLst>
    <pc:chgData name="Bailey Williams, Alison" userId="871b6d49-867b-47b1-ac07-32fb9b20c5a4" providerId="ADAL" clId="{FA85D386-841D-4130-AB82-467D3654256B}"/>
    <pc:docChg chg="undo custSel modSld">
      <pc:chgData name="Bailey Williams, Alison" userId="871b6d49-867b-47b1-ac07-32fb9b20c5a4" providerId="ADAL" clId="{FA85D386-841D-4130-AB82-467D3654256B}" dt="2024-10-01T11:58:44.842" v="108"/>
      <pc:docMkLst>
        <pc:docMk/>
      </pc:docMkLst>
      <pc:sldChg chg="addSp delSp modSp mod">
        <pc:chgData name="Bailey Williams, Alison" userId="871b6d49-867b-47b1-ac07-32fb9b20c5a4" providerId="ADAL" clId="{FA85D386-841D-4130-AB82-467D3654256B}" dt="2024-10-01T11:58:44.842" v="108"/>
        <pc:sldMkLst>
          <pc:docMk/>
          <pc:sldMk cId="3231289750" sldId="256"/>
        </pc:sldMkLst>
        <pc:spChg chg="add mod">
          <ac:chgData name="Bailey Williams, Alison" userId="871b6d49-867b-47b1-ac07-32fb9b20c5a4" providerId="ADAL" clId="{FA85D386-841D-4130-AB82-467D3654256B}" dt="2024-10-01T11:39:49.548" v="1"/>
          <ac:spMkLst>
            <pc:docMk/>
            <pc:sldMk cId="3231289750" sldId="256"/>
            <ac:spMk id="2" creationId="{1C64701B-2D44-6696-6D20-C8CA6A1B92B2}"/>
          </ac:spMkLst>
        </pc:spChg>
        <pc:spChg chg="add mod">
          <ac:chgData name="Bailey Williams, Alison" userId="871b6d49-867b-47b1-ac07-32fb9b20c5a4" providerId="ADAL" clId="{FA85D386-841D-4130-AB82-467D3654256B}" dt="2024-10-01T11:40:03.098" v="5"/>
          <ac:spMkLst>
            <pc:docMk/>
            <pc:sldMk cId="3231289750" sldId="256"/>
            <ac:spMk id="3" creationId="{6449CFEE-1375-04AF-F508-0C7CCFB73B99}"/>
          </ac:spMkLst>
        </pc:spChg>
        <pc:spChg chg="add mod">
          <ac:chgData name="Bailey Williams, Alison" userId="871b6d49-867b-47b1-ac07-32fb9b20c5a4" providerId="ADAL" clId="{FA85D386-841D-4130-AB82-467D3654256B}" dt="2024-10-01T11:40:24.762" v="14" actId="20577"/>
          <ac:spMkLst>
            <pc:docMk/>
            <pc:sldMk cId="3231289750" sldId="256"/>
            <ac:spMk id="4" creationId="{77243ED1-413A-E50D-4E83-752DB7379DFA}"/>
          </ac:spMkLst>
        </pc:spChg>
        <pc:spChg chg="add mod">
          <ac:chgData name="Bailey Williams, Alison" userId="871b6d49-867b-47b1-ac07-32fb9b20c5a4" providerId="ADAL" clId="{FA85D386-841D-4130-AB82-467D3654256B}" dt="2024-10-01T11:40:19.619" v="11"/>
          <ac:spMkLst>
            <pc:docMk/>
            <pc:sldMk cId="3231289750" sldId="256"/>
            <ac:spMk id="8" creationId="{C646E53B-5799-5A11-C49A-C0D76A872E44}"/>
          </ac:spMkLst>
        </pc:spChg>
        <pc:spChg chg="add mod">
          <ac:chgData name="Bailey Williams, Alison" userId="871b6d49-867b-47b1-ac07-32fb9b20c5a4" providerId="ADAL" clId="{FA85D386-841D-4130-AB82-467D3654256B}" dt="2024-10-01T11:54:59.846" v="82" actId="1076"/>
          <ac:spMkLst>
            <pc:docMk/>
            <pc:sldMk cId="3231289750" sldId="256"/>
            <ac:spMk id="10" creationId="{14180352-7943-EADA-B019-9DD10AFA4502}"/>
          </ac:spMkLst>
        </pc:spChg>
        <pc:spChg chg="mod">
          <ac:chgData name="Bailey Williams, Alison" userId="871b6d49-867b-47b1-ac07-32fb9b20c5a4" providerId="ADAL" clId="{FA85D386-841D-4130-AB82-467D3654256B}" dt="2024-10-01T11:39:54.002" v="3" actId="1076"/>
          <ac:spMkLst>
            <pc:docMk/>
            <pc:sldMk cId="3231289750" sldId="256"/>
            <ac:spMk id="11" creationId="{67EB9FBD-3B61-451D-B72D-140D3B2B4837}"/>
          </ac:spMkLst>
        </pc:spChg>
        <pc:spChg chg="add mod">
          <ac:chgData name="Bailey Williams, Alison" userId="871b6d49-867b-47b1-ac07-32fb9b20c5a4" providerId="ADAL" clId="{FA85D386-841D-4130-AB82-467D3654256B}" dt="2024-10-01T11:54:54.048" v="80" actId="1076"/>
          <ac:spMkLst>
            <pc:docMk/>
            <pc:sldMk cId="3231289750" sldId="256"/>
            <ac:spMk id="14" creationId="{6E4CC39B-839C-3015-D248-CC8CCC1BEBEF}"/>
          </ac:spMkLst>
        </pc:spChg>
        <pc:spChg chg="add mod">
          <ac:chgData name="Bailey Williams, Alison" userId="871b6d49-867b-47b1-ac07-32fb9b20c5a4" providerId="ADAL" clId="{FA85D386-841D-4130-AB82-467D3654256B}" dt="2024-10-01T11:55:05.519" v="83" actId="1076"/>
          <ac:spMkLst>
            <pc:docMk/>
            <pc:sldMk cId="3231289750" sldId="256"/>
            <ac:spMk id="15" creationId="{70C9029E-6A5D-F07B-7B7C-C13C511B581A}"/>
          </ac:spMkLst>
        </pc:spChg>
        <pc:spChg chg="add mod">
          <ac:chgData name="Bailey Williams, Alison" userId="871b6d49-867b-47b1-ac07-32fb9b20c5a4" providerId="ADAL" clId="{FA85D386-841D-4130-AB82-467D3654256B}" dt="2024-10-01T11:56:06.018" v="90" actId="20577"/>
          <ac:spMkLst>
            <pc:docMk/>
            <pc:sldMk cId="3231289750" sldId="256"/>
            <ac:spMk id="19" creationId="{8AAC29AB-5753-E3DB-27D6-0E3114B6D902}"/>
          </ac:spMkLst>
        </pc:spChg>
        <pc:spChg chg="del">
          <ac:chgData name="Bailey Williams, Alison" userId="871b6d49-867b-47b1-ac07-32fb9b20c5a4" providerId="ADAL" clId="{FA85D386-841D-4130-AB82-467D3654256B}" dt="2024-10-01T11:41:00.146" v="15" actId="478"/>
          <ac:spMkLst>
            <pc:docMk/>
            <pc:sldMk cId="3231289750" sldId="256"/>
            <ac:spMk id="23" creationId="{1565F0B8-AAAE-444A-ADFA-09316BA80309}"/>
          </ac:spMkLst>
        </pc:spChg>
        <pc:spChg chg="del">
          <ac:chgData name="Bailey Williams, Alison" userId="871b6d49-867b-47b1-ac07-32fb9b20c5a4" providerId="ADAL" clId="{FA85D386-841D-4130-AB82-467D3654256B}" dt="2024-10-01T11:41:00.146" v="15" actId="478"/>
          <ac:spMkLst>
            <pc:docMk/>
            <pc:sldMk cId="3231289750" sldId="256"/>
            <ac:spMk id="24" creationId="{765C69E9-00C5-49C2-94AE-911818F0B6C6}"/>
          </ac:spMkLst>
        </pc:spChg>
        <pc:spChg chg="del">
          <ac:chgData name="Bailey Williams, Alison" userId="871b6d49-867b-47b1-ac07-32fb9b20c5a4" providerId="ADAL" clId="{FA85D386-841D-4130-AB82-467D3654256B}" dt="2024-10-01T11:41:00.146" v="15" actId="478"/>
          <ac:spMkLst>
            <pc:docMk/>
            <pc:sldMk cId="3231289750" sldId="256"/>
            <ac:spMk id="25" creationId="{E7E05D44-D309-45A2-A68D-B42A0AB7CD8E}"/>
          </ac:spMkLst>
        </pc:spChg>
        <pc:spChg chg="del">
          <ac:chgData name="Bailey Williams, Alison" userId="871b6d49-867b-47b1-ac07-32fb9b20c5a4" providerId="ADAL" clId="{FA85D386-841D-4130-AB82-467D3654256B}" dt="2024-10-01T11:44:52.302" v="37" actId="478"/>
          <ac:spMkLst>
            <pc:docMk/>
            <pc:sldMk cId="3231289750" sldId="256"/>
            <ac:spMk id="26" creationId="{C569FCAB-1C89-4F1E-9185-8B84304B9E0A}"/>
          </ac:spMkLst>
        </pc:spChg>
        <pc:spChg chg="mod">
          <ac:chgData name="Bailey Williams, Alison" userId="871b6d49-867b-47b1-ac07-32fb9b20c5a4" providerId="ADAL" clId="{FA85D386-841D-4130-AB82-467D3654256B}" dt="2024-10-01T11:55:11.113" v="84" actId="207"/>
          <ac:spMkLst>
            <pc:docMk/>
            <pc:sldMk cId="3231289750" sldId="256"/>
            <ac:spMk id="27" creationId="{594F16F7-EE98-4B7D-9055-6E7C84C0CBA1}"/>
          </ac:spMkLst>
        </pc:spChg>
        <pc:spChg chg="del">
          <ac:chgData name="Bailey Williams, Alison" userId="871b6d49-867b-47b1-ac07-32fb9b20c5a4" providerId="ADAL" clId="{FA85D386-841D-4130-AB82-467D3654256B}" dt="2024-10-01T11:45:16.525" v="41" actId="478"/>
          <ac:spMkLst>
            <pc:docMk/>
            <pc:sldMk cId="3231289750" sldId="256"/>
            <ac:spMk id="28" creationId="{39968AE3-35F3-4A9F-B207-ECEF778FF96C}"/>
          </ac:spMkLst>
        </pc:spChg>
        <pc:spChg chg="add mod">
          <ac:chgData name="Bailey Williams, Alison" userId="871b6d49-867b-47b1-ac07-32fb9b20c5a4" providerId="ADAL" clId="{FA85D386-841D-4130-AB82-467D3654256B}" dt="2024-10-01T11:57:05.116" v="99" actId="20577"/>
          <ac:spMkLst>
            <pc:docMk/>
            <pc:sldMk cId="3231289750" sldId="256"/>
            <ac:spMk id="29" creationId="{8949E28A-E742-4159-76ED-FE8DAB938DD4}"/>
          </ac:spMkLst>
        </pc:spChg>
        <pc:spChg chg="mod">
          <ac:chgData name="Bailey Williams, Alison" userId="871b6d49-867b-47b1-ac07-32fb9b20c5a4" providerId="ADAL" clId="{FA85D386-841D-4130-AB82-467D3654256B}" dt="2024-10-01T11:55:25.585" v="85" actId="1076"/>
          <ac:spMkLst>
            <pc:docMk/>
            <pc:sldMk cId="3231289750" sldId="256"/>
            <ac:spMk id="30" creationId="{F7D8D4FB-F999-4216-8538-8F4EAF0B8DE3}"/>
          </ac:spMkLst>
        </pc:spChg>
        <pc:spChg chg="del">
          <ac:chgData name="Bailey Williams, Alison" userId="871b6d49-867b-47b1-ac07-32fb9b20c5a4" providerId="ADAL" clId="{FA85D386-841D-4130-AB82-467D3654256B}" dt="2024-10-01T11:56:18.472" v="91" actId="478"/>
          <ac:spMkLst>
            <pc:docMk/>
            <pc:sldMk cId="3231289750" sldId="256"/>
            <ac:spMk id="31" creationId="{355AFA0E-4282-4C37-9618-E588A945A7D4}"/>
          </ac:spMkLst>
        </pc:spChg>
        <pc:spChg chg="del">
          <ac:chgData name="Bailey Williams, Alison" userId="871b6d49-867b-47b1-ac07-32fb9b20c5a4" providerId="ADAL" clId="{FA85D386-841D-4130-AB82-467D3654256B}" dt="2024-10-01T11:39:48.735" v="0" actId="478"/>
          <ac:spMkLst>
            <pc:docMk/>
            <pc:sldMk cId="3231289750" sldId="256"/>
            <ac:spMk id="33" creationId="{0D9C69D9-4271-4A71-B150-54BAAA994177}"/>
          </ac:spMkLst>
        </pc:spChg>
        <pc:spChg chg="del">
          <ac:chgData name="Bailey Williams, Alison" userId="871b6d49-867b-47b1-ac07-32fb9b20c5a4" providerId="ADAL" clId="{FA85D386-841D-4130-AB82-467D3654256B}" dt="2024-10-01T11:40:08.944" v="7" actId="478"/>
          <ac:spMkLst>
            <pc:docMk/>
            <pc:sldMk cId="3231289750" sldId="256"/>
            <ac:spMk id="34" creationId="{613ED191-03F6-489C-AA4B-CB10B19FA59F}"/>
          </ac:spMkLst>
        </pc:spChg>
        <pc:spChg chg="add mod">
          <ac:chgData name="Bailey Williams, Alison" userId="871b6d49-867b-47b1-ac07-32fb9b20c5a4" providerId="ADAL" clId="{FA85D386-841D-4130-AB82-467D3654256B}" dt="2024-10-01T11:58:35.629" v="107" actId="1076"/>
          <ac:spMkLst>
            <pc:docMk/>
            <pc:sldMk cId="3231289750" sldId="256"/>
            <ac:spMk id="35" creationId="{B262F1EF-C04B-31FB-7058-0A6957B2F68D}"/>
          </ac:spMkLst>
        </pc:spChg>
        <pc:spChg chg="del">
          <ac:chgData name="Bailey Williams, Alison" userId="871b6d49-867b-47b1-ac07-32fb9b20c5a4" providerId="ADAL" clId="{FA85D386-841D-4130-AB82-467D3654256B}" dt="2024-10-01T11:40:02.317" v="4" actId="478"/>
          <ac:spMkLst>
            <pc:docMk/>
            <pc:sldMk cId="3231289750" sldId="256"/>
            <ac:spMk id="36" creationId="{A1AA6B6A-7F5F-4A3F-BD49-855885F80752}"/>
          </ac:spMkLst>
        </pc:spChg>
        <pc:spChg chg="add mod">
          <ac:chgData name="Bailey Williams, Alison" userId="871b6d49-867b-47b1-ac07-32fb9b20c5a4" providerId="ADAL" clId="{FA85D386-841D-4130-AB82-467D3654256B}" dt="2024-10-01T11:58:44.842" v="108"/>
          <ac:spMkLst>
            <pc:docMk/>
            <pc:sldMk cId="3231289750" sldId="256"/>
            <ac:spMk id="38" creationId="{338288FF-D24B-E862-1BCD-1250440BEB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01/10/2024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tiff"/><Relationship Id="rId7" Type="http://schemas.openxmlformats.org/officeDocument/2006/relationships/hyperlink" Target="https://creativecommons.org/licenses/by-nc-sa/3.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virtual-illusion.blogspot.com/2017/06/para-sempre-marie-curie.html" TargetMode="External"/><Relationship Id="rId11" Type="http://schemas.openxmlformats.org/officeDocument/2006/relationships/image" Target="../media/image6.tiff"/><Relationship Id="rId5" Type="http://schemas.openxmlformats.org/officeDocument/2006/relationships/image" Target="../media/image4.jpg"/><Relationship Id="rId10" Type="http://schemas.openxmlformats.org/officeDocument/2006/relationships/hyperlink" Target="https://creativecommons.org/licenses/by-sa/3.0/" TargetMode="External"/><Relationship Id="rId4" Type="http://schemas.openxmlformats.org/officeDocument/2006/relationships/image" Target="../media/image3.png"/><Relationship Id="rId9" Type="http://schemas.openxmlformats.org/officeDocument/2006/relationships/hyperlink" Target="https://allthetropes.org/wiki/Albert_Einste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29004"/>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306124" y="259006"/>
            <a:ext cx="3171825" cy="1631216"/>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11 Separate Biology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18" name="TextBox 17">
            <a:extLst>
              <a:ext uri="{FF2B5EF4-FFF2-40B4-BE49-F238E27FC236}">
                <a16:creationId xmlns:a16="http://schemas.microsoft.com/office/drawing/2014/main" id="{4F4BB1FD-57A7-4F31-AFF2-479A20641BAF}"/>
              </a:ext>
            </a:extLst>
          </p:cNvPr>
          <p:cNvSpPr txBox="1"/>
          <p:nvPr/>
        </p:nvSpPr>
        <p:spPr>
          <a:xfrm>
            <a:off x="1298121" y="11842921"/>
            <a:ext cx="6052135" cy="889154"/>
          </a:xfrm>
          <a:prstGeom prst="rect">
            <a:avLst/>
          </a:prstGeom>
          <a:solidFill>
            <a:schemeClr val="bg1">
              <a:lumMod val="95000"/>
            </a:schemeClr>
          </a:solidFill>
          <a:ln>
            <a:solidFill>
              <a:schemeClr val="accent6">
                <a:lumMod val="50000"/>
              </a:schemeClr>
            </a:solidFill>
          </a:ln>
        </p:spPr>
        <p:txBody>
          <a:bodyPr wrap="square" rtlCol="0">
            <a:spAutoFit/>
          </a:bodyPr>
          <a:lstStyle/>
          <a:p>
            <a:pPr>
              <a:lnSpc>
                <a:spcPct val="150000"/>
              </a:lnSpc>
            </a:pPr>
            <a:r>
              <a:rPr lang="en-GB" sz="1200" b="1" dirty="0">
                <a:latin typeface="Arial" panose="020B0604020202020204" pitchFamily="34" charset="0"/>
                <a:cs typeface="Arial" panose="020B0604020202020204" pitchFamily="34" charset="0"/>
              </a:rPr>
              <a:t>KS3: </a:t>
            </a:r>
            <a:r>
              <a:rPr lang="en-GB" sz="1200" dirty="0">
                <a:latin typeface="Arial" panose="020B0604020202020204" pitchFamily="34" charset="0"/>
                <a:cs typeface="Arial" panose="020B0604020202020204" pitchFamily="34" charset="0"/>
              </a:rPr>
              <a:t>Students will enter into Year 10 having studied a comprehensive KS3 Science curriculum comprising of Cells, reproduction, Health &amp; lifestyle, inheritance, ecosystems &amp; adaptations and biological processes </a:t>
            </a: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69328"/>
            <a:ext cx="2888107"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27" name="TextBox 26">
            <a:extLst>
              <a:ext uri="{FF2B5EF4-FFF2-40B4-BE49-F238E27FC236}">
                <a16:creationId xmlns:a16="http://schemas.microsoft.com/office/drawing/2014/main" id="{594F16F7-EE98-4B7D-9055-6E7C84C0CBA1}"/>
              </a:ext>
            </a:extLst>
          </p:cNvPr>
          <p:cNvSpPr txBox="1"/>
          <p:nvPr/>
        </p:nvSpPr>
        <p:spPr>
          <a:xfrm>
            <a:off x="2592349" y="9832226"/>
            <a:ext cx="2029485" cy="1883191"/>
          </a:xfrm>
          <a:prstGeom prst="rect">
            <a:avLst/>
          </a:prstGeom>
          <a:solidFill>
            <a:schemeClr val="accent6">
              <a:lumMod val="60000"/>
              <a:lumOff val="4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B12: Homeostasis in Action</a:t>
            </a:r>
            <a:r>
              <a:rPr lang="en-GB" sz="1200" dirty="0">
                <a:latin typeface="Arial" panose="020B0604020202020204" pitchFamily="34" charset="0"/>
                <a:cs typeface="Arial" panose="020B0604020202020204" pitchFamily="34" charset="0"/>
              </a:rPr>
              <a:t>: Body temperature is monitored and controlled by the thermoregulatory centre in the brain. Students also learn how water and nitrogen are balanced in the body </a:t>
            </a:r>
          </a:p>
        </p:txBody>
      </p:sp>
      <p:sp>
        <p:nvSpPr>
          <p:cNvPr id="30" name="TextBox 29">
            <a:extLst>
              <a:ext uri="{FF2B5EF4-FFF2-40B4-BE49-F238E27FC236}">
                <a16:creationId xmlns:a16="http://schemas.microsoft.com/office/drawing/2014/main" id="{F7D8D4FB-F999-4216-8538-8F4EAF0B8DE3}"/>
              </a:ext>
            </a:extLst>
          </p:cNvPr>
          <p:cNvSpPr txBox="1"/>
          <p:nvPr/>
        </p:nvSpPr>
        <p:spPr>
          <a:xfrm>
            <a:off x="236054" y="6937266"/>
            <a:ext cx="2659292" cy="1968058"/>
          </a:xfrm>
          <a:prstGeom prst="rect">
            <a:avLst/>
          </a:prstGeom>
          <a:solidFill>
            <a:schemeClr val="accent6">
              <a:lumMod val="60000"/>
              <a:lumOff val="4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B15 Genetics &amp; Evolution: </a:t>
            </a:r>
            <a:r>
              <a:rPr lang="en-GB" sz="1200" dirty="0">
                <a:latin typeface="Arial" panose="020B0604020202020204" pitchFamily="34" charset="0"/>
                <a:cs typeface="Arial" panose="020B0604020202020204" pitchFamily="34" charset="0"/>
              </a:rPr>
              <a:t>Scientists have now discovered how to take genes from one species and introduce them into the genome of another by a process called genetic engineering. In spite of the huge potential benefits that this technology can offer, genetic modification still remains highly controversial.</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2030289" y="2004183"/>
            <a:ext cx="5684709"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GCSE exams </a:t>
            </a:r>
            <a:r>
              <a:rPr lang="en-US" sz="1200" b="1" dirty="0">
                <a:latin typeface="Arial" panose="020B0604020202020204" pitchFamily="34" charset="0"/>
                <a:cs typeface="Arial" panose="020B0604020202020204" pitchFamily="34" charset="0"/>
              </a:rPr>
              <a:t>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year 10 &amp; year 11</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3">
            <a:lum bright="70000" contrast="-70000"/>
          </a:blip>
          <a:stretch>
            <a:fillRect/>
          </a:stretch>
        </p:blipFill>
        <p:spPr>
          <a:xfrm>
            <a:off x="7120538" y="3545065"/>
            <a:ext cx="594460" cy="594460"/>
          </a:xfrm>
          <a:prstGeom prst="rect">
            <a:avLst/>
          </a:prstGeom>
        </p:spPr>
      </p:pic>
      <p:sp>
        <p:nvSpPr>
          <p:cNvPr id="41" name="Arrow: Right 40">
            <a:extLst>
              <a:ext uri="{FF2B5EF4-FFF2-40B4-BE49-F238E27FC236}">
                <a16:creationId xmlns:a16="http://schemas.microsoft.com/office/drawing/2014/main" id="{12B25804-9ADA-4D8B-9F65-740D9E5FCD17}"/>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a:extLst>
              <a:ext uri="{FF2B5EF4-FFF2-40B4-BE49-F238E27FC236}">
                <a16:creationId xmlns:a16="http://schemas.microsoft.com/office/drawing/2014/main" id="{CFF132B0-F274-4F05-BFF3-E73AB0E594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14" y="3545065"/>
            <a:ext cx="1118396" cy="1118396"/>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A picture containing wall, person, indoor, young&#10;&#10;Description automatically generated">
            <a:extLst>
              <a:ext uri="{FF2B5EF4-FFF2-40B4-BE49-F238E27FC236}">
                <a16:creationId xmlns:a16="http://schemas.microsoft.com/office/drawing/2014/main" id="{4DAFA0F3-143F-458D-988B-C3937A670841}"/>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570719" y="1227127"/>
            <a:ext cx="968865" cy="749561"/>
          </a:xfrm>
          <a:prstGeom prst="rect">
            <a:avLst/>
          </a:prstGeom>
        </p:spPr>
      </p:pic>
      <p:sp>
        <p:nvSpPr>
          <p:cNvPr id="50" name="TextBox 49">
            <a:extLst>
              <a:ext uri="{FF2B5EF4-FFF2-40B4-BE49-F238E27FC236}">
                <a16:creationId xmlns:a16="http://schemas.microsoft.com/office/drawing/2014/main" id="{26C9F3ED-567D-4DDD-BD11-3A7FA48F27D6}"/>
              </a:ext>
            </a:extLst>
          </p:cNvPr>
          <p:cNvSpPr txBox="1"/>
          <p:nvPr/>
        </p:nvSpPr>
        <p:spPr>
          <a:xfrm>
            <a:off x="9732496" y="631600"/>
            <a:ext cx="1980000" cy="369332"/>
          </a:xfrm>
          <a:prstGeom prst="rect">
            <a:avLst/>
          </a:prstGeom>
          <a:noFill/>
        </p:spPr>
        <p:txBody>
          <a:bodyPr wrap="square" rtlCol="0">
            <a:spAutoFit/>
          </a:bodyPr>
          <a:lstStyle/>
          <a:p>
            <a:r>
              <a:rPr lang="en-GB" sz="900" dirty="0">
                <a:hlinkClick r:id="rId6" tooltip="https://virtual-illusion.blogspot.com/2017/06/para-sempre-marie-curie.html"/>
              </a:rPr>
              <a:t>This Photo</a:t>
            </a:r>
            <a:r>
              <a:rPr lang="en-GB" sz="900" dirty="0"/>
              <a:t> by Unknown Author is licensed under </a:t>
            </a:r>
            <a:r>
              <a:rPr lang="en-GB" sz="900" dirty="0">
                <a:hlinkClick r:id="rId7" tooltip="https://creativecommons.org/licenses/by-nc-sa/3.0/"/>
              </a:rPr>
              <a:t>CC BY-SA-NC</a:t>
            </a:r>
            <a:endParaRPr lang="en-GB" sz="900" dirty="0"/>
          </a:p>
        </p:txBody>
      </p:sp>
      <p:pic>
        <p:nvPicPr>
          <p:cNvPr id="52" name="Picture 51" descr="A picture containing person, person&#10;&#10;Description automatically generated">
            <a:extLst>
              <a:ext uri="{FF2B5EF4-FFF2-40B4-BE49-F238E27FC236}">
                <a16:creationId xmlns:a16="http://schemas.microsoft.com/office/drawing/2014/main" id="{B5253C83-FFFD-4E72-BE67-1EF598D759D0}"/>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2698220" y="29042"/>
            <a:ext cx="730371" cy="934348"/>
          </a:xfrm>
          <a:prstGeom prst="rect">
            <a:avLst/>
          </a:prstGeom>
        </p:spPr>
      </p:pic>
      <p:sp>
        <p:nvSpPr>
          <p:cNvPr id="53" name="TextBox 52">
            <a:extLst>
              <a:ext uri="{FF2B5EF4-FFF2-40B4-BE49-F238E27FC236}">
                <a16:creationId xmlns:a16="http://schemas.microsoft.com/office/drawing/2014/main" id="{E773BC1C-16FF-45E6-98D2-81488A6EEB48}"/>
              </a:ext>
            </a:extLst>
          </p:cNvPr>
          <p:cNvSpPr txBox="1"/>
          <p:nvPr/>
        </p:nvSpPr>
        <p:spPr>
          <a:xfrm>
            <a:off x="9732496" y="1111711"/>
            <a:ext cx="3171825" cy="230832"/>
          </a:xfrm>
          <a:prstGeom prst="rect">
            <a:avLst/>
          </a:prstGeom>
          <a:noFill/>
        </p:spPr>
        <p:txBody>
          <a:bodyPr wrap="square" rtlCol="0">
            <a:spAutoFit/>
          </a:bodyPr>
          <a:lstStyle/>
          <a:p>
            <a:r>
              <a:rPr lang="en-GB" sz="900" dirty="0">
                <a:hlinkClick r:id="rId9" tooltip="https://allthetropes.org/wiki/Albert_Einstein"/>
              </a:rPr>
              <a:t>This Photo</a:t>
            </a:r>
            <a:r>
              <a:rPr lang="en-GB" sz="900" dirty="0"/>
              <a:t> by Unknown Author is licensed under </a:t>
            </a:r>
            <a:r>
              <a:rPr lang="en-GB" sz="900" dirty="0">
                <a:hlinkClick r:id="rId10" tooltip="https://creativecommons.org/licenses/by-sa/3.0/"/>
              </a:rPr>
              <a:t>CC BY-SA</a:t>
            </a:r>
            <a:endParaRPr lang="en-GB" sz="900" dirty="0"/>
          </a:p>
        </p:txBody>
      </p:sp>
      <p:sp>
        <p:nvSpPr>
          <p:cNvPr id="54" name="Rectangle 53">
            <a:extLst>
              <a:ext uri="{FF2B5EF4-FFF2-40B4-BE49-F238E27FC236}">
                <a16:creationId xmlns:a16="http://schemas.microsoft.com/office/drawing/2014/main" id="{EDD5D311-3FCF-40DA-A938-FFF0B5A553F2}"/>
              </a:ext>
            </a:extLst>
          </p:cNvPr>
          <p:cNvSpPr/>
          <p:nvPr/>
        </p:nvSpPr>
        <p:spPr>
          <a:xfrm>
            <a:off x="3431134" y="382921"/>
            <a:ext cx="2116940" cy="1021883"/>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12</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greatness.</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11">
            <a:lum bright="70000" contrast="-70000"/>
          </a:blip>
          <a:stretch>
            <a:fillRect/>
          </a:stretch>
        </p:blipFill>
        <p:spPr>
          <a:xfrm>
            <a:off x="1794212" y="698433"/>
            <a:ext cx="734947" cy="734947"/>
          </a:xfrm>
          <a:prstGeom prst="rect">
            <a:avLst/>
          </a:prstGeom>
        </p:spPr>
      </p:pic>
      <p:sp>
        <p:nvSpPr>
          <p:cNvPr id="3" name="Oval 2">
            <a:extLst>
              <a:ext uri="{FF2B5EF4-FFF2-40B4-BE49-F238E27FC236}">
                <a16:creationId xmlns:a16="http://schemas.microsoft.com/office/drawing/2014/main" id="{6449CFEE-1375-04AF-F508-0C7CCFB73B99}"/>
              </a:ext>
            </a:extLst>
          </p:cNvPr>
          <p:cNvSpPr/>
          <p:nvPr/>
        </p:nvSpPr>
        <p:spPr>
          <a:xfrm>
            <a:off x="802914" y="3294920"/>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4" name="Oval 3">
            <a:extLst>
              <a:ext uri="{FF2B5EF4-FFF2-40B4-BE49-F238E27FC236}">
                <a16:creationId xmlns:a16="http://schemas.microsoft.com/office/drawing/2014/main" id="{77243ED1-413A-E50D-4E83-752DB7379DFA}"/>
              </a:ext>
            </a:extLst>
          </p:cNvPr>
          <p:cNvSpPr/>
          <p:nvPr/>
        </p:nvSpPr>
        <p:spPr>
          <a:xfrm>
            <a:off x="850470" y="8900538"/>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1</a:t>
            </a:r>
          </a:p>
          <a:p>
            <a:pPr algn="ctr"/>
            <a:r>
              <a:rPr lang="en-GB" sz="1200" b="1" dirty="0">
                <a:latin typeface="Century Gothic" panose="020B0502020202020204" pitchFamily="34" charset="0"/>
              </a:rPr>
              <a:t>Assessment</a:t>
            </a:r>
          </a:p>
        </p:txBody>
      </p:sp>
      <p:sp>
        <p:nvSpPr>
          <p:cNvPr id="8" name="Oval 7">
            <a:extLst>
              <a:ext uri="{FF2B5EF4-FFF2-40B4-BE49-F238E27FC236}">
                <a16:creationId xmlns:a16="http://schemas.microsoft.com/office/drawing/2014/main" id="{C646E53B-5799-5A11-C49A-C0D76A872E44}"/>
              </a:ext>
            </a:extLst>
          </p:cNvPr>
          <p:cNvSpPr/>
          <p:nvPr/>
        </p:nvSpPr>
        <p:spPr>
          <a:xfrm>
            <a:off x="7582064" y="6276296"/>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10" name="TextBox 9">
            <a:extLst>
              <a:ext uri="{FF2B5EF4-FFF2-40B4-BE49-F238E27FC236}">
                <a16:creationId xmlns:a16="http://schemas.microsoft.com/office/drawing/2014/main" id="{14180352-7943-EADA-B019-9DD10AFA4502}"/>
              </a:ext>
            </a:extLst>
          </p:cNvPr>
          <p:cNvSpPr txBox="1"/>
          <p:nvPr/>
        </p:nvSpPr>
        <p:spPr>
          <a:xfrm>
            <a:off x="4615575" y="9839275"/>
            <a:ext cx="2484253" cy="1823432"/>
          </a:xfrm>
          <a:prstGeom prst="rect">
            <a:avLst/>
          </a:prstGeom>
          <a:solidFill>
            <a:schemeClr val="accent6">
              <a:lumMod val="40000"/>
              <a:lumOff val="6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B13 Reproduction</a:t>
            </a:r>
            <a:r>
              <a:rPr lang="en-GB" sz="12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This section explores how meiosis halves the number of chromosomes and combines them with new genes from a partner to create unique offspring. Gene mutations occur continuously and can occasionally impact the functioning of animals or plants</a:t>
            </a:r>
            <a:endParaRPr lang="en-GB" sz="1200"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6E4CC39B-839C-3015-D248-CC8CCC1BEBEF}"/>
              </a:ext>
            </a:extLst>
          </p:cNvPr>
          <p:cNvSpPr txBox="1"/>
          <p:nvPr/>
        </p:nvSpPr>
        <p:spPr>
          <a:xfrm>
            <a:off x="103661" y="9829319"/>
            <a:ext cx="2514417" cy="1906196"/>
          </a:xfrm>
          <a:prstGeom prst="rect">
            <a:avLst/>
          </a:prstGeom>
          <a:solidFill>
            <a:schemeClr val="accent6">
              <a:lumMod val="40000"/>
              <a:lumOff val="6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B11 Hormonal Coordination</a:t>
            </a:r>
            <a:r>
              <a:rPr lang="en-GB" sz="1200" dirty="0">
                <a:latin typeface="Arial" panose="020B0604020202020204" pitchFamily="34" charset="0"/>
                <a:cs typeface="Arial" panose="020B0604020202020204" pitchFamily="34" charset="0"/>
              </a:rPr>
              <a:t>: Students should be able to explain that </a:t>
            </a:r>
            <a:r>
              <a:rPr lang="en-US" sz="1200" dirty="0">
                <a:latin typeface="Arial" panose="020B0604020202020204" pitchFamily="34" charset="0"/>
                <a:cs typeface="Arial" panose="020B0604020202020204" pitchFamily="34" charset="0"/>
              </a:rPr>
              <a:t>homeostasis is the regulation of a cell or organism's internal conditions to maintain optimal functioning in response to internal and external changes, ensuring ideal conditions for enzyme activity and cellular functions.</a:t>
            </a:r>
            <a:endParaRPr lang="en-GB" sz="12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70C9029E-6A5D-F07B-7B7C-C13C511B581A}"/>
              </a:ext>
            </a:extLst>
          </p:cNvPr>
          <p:cNvSpPr txBox="1"/>
          <p:nvPr/>
        </p:nvSpPr>
        <p:spPr>
          <a:xfrm>
            <a:off x="7059434" y="9805020"/>
            <a:ext cx="2484253" cy="1897708"/>
          </a:xfrm>
          <a:prstGeom prst="rect">
            <a:avLst/>
          </a:prstGeom>
          <a:solidFill>
            <a:schemeClr val="accent6">
              <a:lumMod val="60000"/>
              <a:lumOff val="40000"/>
            </a:schemeClr>
          </a:solidFill>
        </p:spPr>
        <p:txBody>
          <a:bodyPr wrap="square" rtlCol="0" anchor="ctr" anchorCtr="0">
            <a:noAutofit/>
          </a:bodyPr>
          <a:lstStyle/>
          <a:p>
            <a:r>
              <a:rPr lang="en-US" sz="1200" b="1" dirty="0">
                <a:latin typeface="Arial" panose="020B0604020202020204" pitchFamily="34" charset="0"/>
                <a:cs typeface="Arial" panose="020B0604020202020204" pitchFamily="34" charset="0"/>
              </a:rPr>
              <a:t>B14 Variation &amp; Evolution: </a:t>
            </a:r>
            <a:r>
              <a:rPr lang="en-US" sz="1200" dirty="0">
                <a:latin typeface="Arial" panose="020B0604020202020204" pitchFamily="34" charset="0"/>
                <a:cs typeface="Arial" panose="020B0604020202020204" pitchFamily="34" charset="0"/>
              </a:rPr>
              <a:t>Variation from mutations and sexual reproduction fuels natural selection and species evolution. Scientists apply this knowledge in selective breeding to enhance livestock traits, while cloning can produce multiple identical individuals with those traits.</a:t>
            </a:r>
            <a:endParaRPr lang="en-GB" sz="1200"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8AAC29AB-5753-E3DB-27D6-0E3114B6D902}"/>
              </a:ext>
            </a:extLst>
          </p:cNvPr>
          <p:cNvSpPr txBox="1"/>
          <p:nvPr/>
        </p:nvSpPr>
        <p:spPr>
          <a:xfrm>
            <a:off x="2901725" y="6917051"/>
            <a:ext cx="2404399" cy="1977505"/>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B16: Adaptations, Interdependence &amp; Competition: </a:t>
            </a:r>
            <a:r>
              <a:rPr lang="en-GB" sz="1200" dirty="0">
                <a:latin typeface="Arial" panose="020B0604020202020204" pitchFamily="34" charset="0"/>
                <a:cs typeface="Arial" panose="020B0604020202020204" pitchFamily="34" charset="0"/>
              </a:rPr>
              <a:t>Students will study communities including the interdependence of all the species present, environmental factors and be able to give real examples to illustrate interdependence.</a:t>
            </a:r>
          </a:p>
          <a:p>
            <a:pPr algn="ctr"/>
            <a:r>
              <a:rPr lang="en-GB" sz="1200" dirty="0">
                <a:latin typeface="Arial" panose="020B0604020202020204" pitchFamily="34" charset="0"/>
                <a:cs typeface="Arial" panose="020B0604020202020204" pitchFamily="34" charset="0"/>
              </a:rPr>
              <a:t>Core practical's</a:t>
            </a:r>
          </a:p>
        </p:txBody>
      </p:sp>
      <p:sp>
        <p:nvSpPr>
          <p:cNvPr id="29" name="TextBox 28">
            <a:extLst>
              <a:ext uri="{FF2B5EF4-FFF2-40B4-BE49-F238E27FC236}">
                <a16:creationId xmlns:a16="http://schemas.microsoft.com/office/drawing/2014/main" id="{8949E28A-E742-4159-76ED-FE8DAB938DD4}"/>
              </a:ext>
            </a:extLst>
          </p:cNvPr>
          <p:cNvSpPr txBox="1"/>
          <p:nvPr/>
        </p:nvSpPr>
        <p:spPr>
          <a:xfrm>
            <a:off x="5306124" y="6920126"/>
            <a:ext cx="2114203" cy="2016371"/>
          </a:xfrm>
          <a:prstGeom prst="rect">
            <a:avLst/>
          </a:prstGeom>
          <a:solidFill>
            <a:schemeClr val="accent6">
              <a:lumMod val="20000"/>
              <a:lumOff val="8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B17 Organising an Ecosystem: </a:t>
            </a:r>
            <a:r>
              <a:rPr lang="en-GB" sz="1200" dirty="0">
                <a:latin typeface="Arial" panose="020B0604020202020204" pitchFamily="34" charset="0"/>
                <a:cs typeface="Arial" panose="020B0604020202020204" pitchFamily="34" charset="0"/>
              </a:rPr>
              <a:t>living organisms may form populations of single species, communities of many species and ecosystems, interacting with each other, with the environment and with humans in many different ways</a:t>
            </a:r>
          </a:p>
        </p:txBody>
      </p:sp>
      <p:sp>
        <p:nvSpPr>
          <p:cNvPr id="35" name="TextBox 34">
            <a:extLst>
              <a:ext uri="{FF2B5EF4-FFF2-40B4-BE49-F238E27FC236}">
                <a16:creationId xmlns:a16="http://schemas.microsoft.com/office/drawing/2014/main" id="{B262F1EF-C04B-31FB-7058-0A6957B2F68D}"/>
              </a:ext>
            </a:extLst>
          </p:cNvPr>
          <p:cNvSpPr txBox="1"/>
          <p:nvPr/>
        </p:nvSpPr>
        <p:spPr>
          <a:xfrm>
            <a:off x="1298121" y="4277390"/>
            <a:ext cx="2777769" cy="1911862"/>
          </a:xfrm>
          <a:prstGeom prst="rect">
            <a:avLst/>
          </a:prstGeom>
          <a:solidFill>
            <a:schemeClr val="accent6">
              <a:lumMod val="20000"/>
              <a:lumOff val="8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B18 Biodiversity &amp; Ecosystems : </a:t>
            </a:r>
            <a:r>
              <a:rPr lang="en-GB" sz="1200" dirty="0">
                <a:latin typeface="Arial" panose="020B0604020202020204" pitchFamily="34" charset="0"/>
                <a:cs typeface="Arial" panose="020B0604020202020204" pitchFamily="34" charset="0"/>
              </a:rPr>
              <a:t>All species live in ecosystems composed of complex communities of animals and plants dependent on each other and that are adapted to particular conditions, both abiotic and biotic. These ecosystems provide essential services that support human life and continued development.</a:t>
            </a:r>
          </a:p>
        </p:txBody>
      </p:sp>
      <p:sp>
        <p:nvSpPr>
          <p:cNvPr id="38" name="TextBox 37">
            <a:extLst>
              <a:ext uri="{FF2B5EF4-FFF2-40B4-BE49-F238E27FC236}">
                <a16:creationId xmlns:a16="http://schemas.microsoft.com/office/drawing/2014/main" id="{338288FF-D24B-E862-1BCD-1250440BEB3C}"/>
              </a:ext>
            </a:extLst>
          </p:cNvPr>
          <p:cNvSpPr txBox="1"/>
          <p:nvPr/>
        </p:nvSpPr>
        <p:spPr>
          <a:xfrm>
            <a:off x="4533961" y="4330979"/>
            <a:ext cx="2844925" cy="1776147"/>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GCSE Exam period</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9D5153-5380-4B64-B0B1-3B4B4D5BF6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F247F2-4637-4352-A2B0-384B7E258F6D}">
  <ds:schemaRefs>
    <ds:schemaRef ds:uri="37e3987b-7d23-49d5-9cd2-7e13969d1c65"/>
    <ds:schemaRef ds:uri="8a5f9a02-b418-4f8a-b98d-817eedd940e7"/>
    <ds:schemaRef ds:uri="http://schemas.microsoft.com/office/2006/metadata/properties"/>
    <ds:schemaRef ds:uri="http://schemas.microsoft.com/office/infopath/2007/PartnerControls"/>
    <ds:schemaRef ds:uri="eeb1518a-f26f-4c5e-ab37-6b026819b781"/>
    <ds:schemaRef ds:uri="d0b43218-61d5-4b4b-89aa-212c9c550e17"/>
    <ds:schemaRef ds:uri="24927d2b-cdce-4639-a9c0-8f8e9e7b3604"/>
  </ds:schemaRefs>
</ds:datastoreItem>
</file>

<file path=customXml/itemProps3.xml><?xml version="1.0" encoding="utf-8"?>
<ds:datastoreItem xmlns:ds="http://schemas.openxmlformats.org/officeDocument/2006/customXml" ds:itemID="{D900CB86-A340-45C7-B165-99B6454965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463</Words>
  <Application>Microsoft Office PowerPoint</Application>
  <PresentationFormat>A3 Paper (297x420 mm)</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2</cp:revision>
  <cp:lastPrinted>2022-11-28T07:57:03Z</cp:lastPrinted>
  <dcterms:created xsi:type="dcterms:W3CDTF">2022-11-27T23:26:27Z</dcterms:created>
  <dcterms:modified xsi:type="dcterms:W3CDTF">2024-10-01T11:58:53Z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3879400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