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68DA0-CD89-412F-82D4-154CB61DCC41}" v="4" dt="2024-10-01T12:34:25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628" y="-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ey Williams, Alison" userId="871b6d49-867b-47b1-ac07-32fb9b20c5a4" providerId="ADAL" clId="{B9D68DA0-CD89-412F-82D4-154CB61DCC41}"/>
    <pc:docChg chg="custSel modSld">
      <pc:chgData name="Bailey Williams, Alison" userId="871b6d49-867b-47b1-ac07-32fb9b20c5a4" providerId="ADAL" clId="{B9D68DA0-CD89-412F-82D4-154CB61DCC41}" dt="2024-10-04T10:36:21.157" v="148" actId="207"/>
      <pc:docMkLst>
        <pc:docMk/>
      </pc:docMkLst>
      <pc:sldChg chg="addSp delSp modSp mod">
        <pc:chgData name="Bailey Williams, Alison" userId="871b6d49-867b-47b1-ac07-32fb9b20c5a4" providerId="ADAL" clId="{B9D68DA0-CD89-412F-82D4-154CB61DCC41}" dt="2024-10-04T10:36:21.157" v="148" actId="207"/>
        <pc:sldMkLst>
          <pc:docMk/>
          <pc:sldMk cId="3231289750" sldId="256"/>
        </pc:sldMkLst>
        <pc:spChg chg="add mod">
          <ac:chgData name="Bailey Williams, Alison" userId="871b6d49-867b-47b1-ac07-32fb9b20c5a4" providerId="ADAL" clId="{B9D68DA0-CD89-412F-82D4-154CB61DCC41}" dt="2024-10-01T12:27:47.501" v="5" actId="1076"/>
          <ac:spMkLst>
            <pc:docMk/>
            <pc:sldMk cId="3231289750" sldId="256"/>
            <ac:spMk id="2" creationId="{827CADFC-D712-5604-B02E-E926F847040B}"/>
          </ac:spMkLst>
        </pc:spChg>
        <pc:spChg chg="add mod">
          <ac:chgData name="Bailey Williams, Alison" userId="871b6d49-867b-47b1-ac07-32fb9b20c5a4" providerId="ADAL" clId="{B9D68DA0-CD89-412F-82D4-154CB61DCC41}" dt="2024-10-01T12:34:41.299" v="142" actId="1076"/>
          <ac:spMkLst>
            <pc:docMk/>
            <pc:sldMk cId="3231289750" sldId="256"/>
            <ac:spMk id="3" creationId="{F3C009DB-B95C-ADB6-E3E7-4B3A50FF0C84}"/>
          </ac:spMkLst>
        </pc:spChg>
        <pc:spChg chg="add mod">
          <ac:chgData name="Bailey Williams, Alison" userId="871b6d49-867b-47b1-ac07-32fb9b20c5a4" providerId="ADAL" clId="{B9D68DA0-CD89-412F-82D4-154CB61DCC41}" dt="2024-10-01T12:34:22.554" v="138" actId="20577"/>
          <ac:spMkLst>
            <pc:docMk/>
            <pc:sldMk cId="3231289750" sldId="256"/>
            <ac:spMk id="8" creationId="{6E79540F-5C69-310C-8F70-8F886F0E1A95}"/>
          </ac:spMkLst>
        </pc:spChg>
        <pc:spChg chg="add mod">
          <ac:chgData name="Bailey Williams, Alison" userId="871b6d49-867b-47b1-ac07-32fb9b20c5a4" providerId="ADAL" clId="{B9D68DA0-CD89-412F-82D4-154CB61DCC41}" dt="2024-10-01T12:34:49.741" v="145" actId="20577"/>
          <ac:spMkLst>
            <pc:docMk/>
            <pc:sldMk cId="3231289750" sldId="256"/>
            <ac:spMk id="10" creationId="{D01CE6AB-487B-781F-1345-D46C0BA1ECFB}"/>
          </ac:spMkLst>
        </pc:spChg>
        <pc:spChg chg="del">
          <ac:chgData name="Bailey Williams, Alison" userId="871b6d49-867b-47b1-ac07-32fb9b20c5a4" providerId="ADAL" clId="{B9D68DA0-CD89-412F-82D4-154CB61DCC41}" dt="2024-10-01T12:26:37.086" v="1" actId="478"/>
          <ac:spMkLst>
            <pc:docMk/>
            <pc:sldMk cId="3231289750" sldId="256"/>
            <ac:spMk id="17" creationId="{12729B7D-1346-4030-992E-74325914E126}"/>
          </ac:spMkLst>
        </pc:spChg>
        <pc:spChg chg="mod">
          <ac:chgData name="Bailey Williams, Alison" userId="871b6d49-867b-47b1-ac07-32fb9b20c5a4" providerId="ADAL" clId="{B9D68DA0-CD89-412F-82D4-154CB61DCC41}" dt="2024-10-04T10:35:56.995" v="146" actId="207"/>
          <ac:spMkLst>
            <pc:docMk/>
            <pc:sldMk cId="3231289750" sldId="256"/>
            <ac:spMk id="23" creationId="{1565F0B8-AAAE-444A-ADFA-09316BA80309}"/>
          </ac:spMkLst>
        </pc:spChg>
        <pc:spChg chg="del mod">
          <ac:chgData name="Bailey Williams, Alison" userId="871b6d49-867b-47b1-ac07-32fb9b20c5a4" providerId="ADAL" clId="{B9D68DA0-CD89-412F-82D4-154CB61DCC41}" dt="2024-10-01T12:29:05.576" v="30" actId="478"/>
          <ac:spMkLst>
            <pc:docMk/>
            <pc:sldMk cId="3231289750" sldId="256"/>
            <ac:spMk id="24" creationId="{765C69E9-00C5-49C2-94AE-911818F0B6C6}"/>
          </ac:spMkLst>
        </pc:spChg>
        <pc:spChg chg="del">
          <ac:chgData name="Bailey Williams, Alison" userId="871b6d49-867b-47b1-ac07-32fb9b20c5a4" providerId="ADAL" clId="{B9D68DA0-CD89-412F-82D4-154CB61DCC41}" dt="2024-10-01T12:29:06.873" v="31" actId="478"/>
          <ac:spMkLst>
            <pc:docMk/>
            <pc:sldMk cId="3231289750" sldId="256"/>
            <ac:spMk id="25" creationId="{E7E05D44-D309-45A2-A68D-B42A0AB7CD8E}"/>
          </ac:spMkLst>
        </pc:spChg>
        <pc:spChg chg="mod">
          <ac:chgData name="Bailey Williams, Alison" userId="871b6d49-867b-47b1-ac07-32fb9b20c5a4" providerId="ADAL" clId="{B9D68DA0-CD89-412F-82D4-154CB61DCC41}" dt="2024-10-04T10:36:21.157" v="148" actId="207"/>
          <ac:spMkLst>
            <pc:docMk/>
            <pc:sldMk cId="3231289750" sldId="256"/>
            <ac:spMk id="26" creationId="{C569FCAB-1C89-4F1E-9185-8B84304B9E0A}"/>
          </ac:spMkLst>
        </pc:spChg>
        <pc:spChg chg="mod">
          <ac:chgData name="Bailey Williams, Alison" userId="871b6d49-867b-47b1-ac07-32fb9b20c5a4" providerId="ADAL" clId="{B9D68DA0-CD89-412F-82D4-154CB61DCC41}" dt="2024-10-04T10:35:59.792" v="147" actId="207"/>
          <ac:spMkLst>
            <pc:docMk/>
            <pc:sldMk cId="3231289750" sldId="256"/>
            <ac:spMk id="27" creationId="{594F16F7-EE98-4B7D-9055-6E7C84C0CBA1}"/>
          </ac:spMkLst>
        </pc:spChg>
        <pc:spChg chg="mod">
          <ac:chgData name="Bailey Williams, Alison" userId="871b6d49-867b-47b1-ac07-32fb9b20c5a4" providerId="ADAL" clId="{B9D68DA0-CD89-412F-82D4-154CB61DCC41}" dt="2024-10-01T12:32:11.131" v="124" actId="1076"/>
          <ac:spMkLst>
            <pc:docMk/>
            <pc:sldMk cId="3231289750" sldId="256"/>
            <ac:spMk id="28" creationId="{39968AE3-35F3-4A9F-B207-ECEF778FF96C}"/>
          </ac:spMkLst>
        </pc:spChg>
        <pc:spChg chg="del">
          <ac:chgData name="Bailey Williams, Alison" userId="871b6d49-867b-47b1-ac07-32fb9b20c5a4" providerId="ADAL" clId="{B9D68DA0-CD89-412F-82D4-154CB61DCC41}" dt="2024-10-01T12:33:50.314" v="132" actId="478"/>
          <ac:spMkLst>
            <pc:docMk/>
            <pc:sldMk cId="3231289750" sldId="256"/>
            <ac:spMk id="33" creationId="{0D9C69D9-4271-4A71-B150-54BAAA994177}"/>
          </ac:spMkLst>
        </pc:spChg>
        <pc:spChg chg="del">
          <ac:chgData name="Bailey Williams, Alison" userId="871b6d49-867b-47b1-ac07-32fb9b20c5a4" providerId="ADAL" clId="{B9D68DA0-CD89-412F-82D4-154CB61DCC41}" dt="2024-10-01T12:33:48.282" v="131" actId="478"/>
          <ac:spMkLst>
            <pc:docMk/>
            <pc:sldMk cId="3231289750" sldId="256"/>
            <ac:spMk id="34" creationId="{613ED191-03F6-489C-AA4B-CB10B19FA59F}"/>
          </ac:spMkLst>
        </pc:spChg>
      </pc:sldChg>
    </pc:docChg>
  </pc:docChgLst>
  <pc:docChgLst>
    <pc:chgData name="MWilliams" userId="8daba3e4-1c4b-4ce3-b9db-386cb75cc5c3" providerId="ADAL" clId="{41DCCBB3-4B4A-4086-BF33-E4160E08CA51}"/>
    <pc:docChg chg="custSel modSld">
      <pc:chgData name="MWilliams" userId="8daba3e4-1c4b-4ce3-b9db-386cb75cc5c3" providerId="ADAL" clId="{41DCCBB3-4B4A-4086-BF33-E4160E08CA51}" dt="2022-12-02T17:31:14.524" v="77" actId="2085"/>
      <pc:docMkLst>
        <pc:docMk/>
      </pc:docMkLst>
      <pc:sldChg chg="addSp delSp modSp mod">
        <pc:chgData name="MWilliams" userId="8daba3e4-1c4b-4ce3-b9db-386cb75cc5c3" providerId="ADAL" clId="{41DCCBB3-4B4A-4086-BF33-E4160E08CA51}" dt="2022-12-02T17:31:14.524" v="77" actId="2085"/>
        <pc:sldMkLst>
          <pc:docMk/>
          <pc:sldMk cId="3231289750" sldId="256"/>
        </pc:sldMkLst>
        <pc:spChg chg="mod">
          <ac:chgData name="MWilliams" userId="8daba3e4-1c4b-4ce3-b9db-386cb75cc5c3" providerId="ADAL" clId="{41DCCBB3-4B4A-4086-BF33-E4160E08CA51}" dt="2022-12-02T17:31:09.950" v="76" actId="2085"/>
          <ac:spMkLst>
            <pc:docMk/>
            <pc:sldMk cId="3231289750" sldId="256"/>
            <ac:spMk id="9" creationId="{E9D3C240-5DAB-4A08-A250-3E7A29472679}"/>
          </ac:spMkLst>
        </pc:spChg>
        <pc:spChg chg="mod">
          <ac:chgData name="MWilliams" userId="8daba3e4-1c4b-4ce3-b9db-386cb75cc5c3" providerId="ADAL" clId="{41DCCBB3-4B4A-4086-BF33-E4160E08CA51}" dt="2022-12-02T17:31:14.524" v="77" actId="2085"/>
          <ac:spMkLst>
            <pc:docMk/>
            <pc:sldMk cId="3231289750" sldId="256"/>
            <ac:spMk id="11" creationId="{67EB9FBD-3B61-451D-B72D-140D3B2B4837}"/>
          </ac:spMkLst>
        </pc:spChg>
        <pc:spChg chg="del">
          <ac:chgData name="MWilliams" userId="8daba3e4-1c4b-4ce3-b9db-386cb75cc5c3" providerId="ADAL" clId="{41DCCBB3-4B4A-4086-BF33-E4160E08CA51}" dt="2022-12-02T17:26:59.443" v="1" actId="478"/>
          <ac:spMkLst>
            <pc:docMk/>
            <pc:sldMk cId="3231289750" sldId="256"/>
            <ac:spMk id="30" creationId="{F7D8D4FB-F999-4216-8538-8F4EAF0B8DE3}"/>
          </ac:spMkLst>
        </pc:spChg>
        <pc:spChg chg="mod">
          <ac:chgData name="MWilliams" userId="8daba3e4-1c4b-4ce3-b9db-386cb75cc5c3" providerId="ADAL" clId="{41DCCBB3-4B4A-4086-BF33-E4160E08CA51}" dt="2022-12-02T17:27:55.810" v="70" actId="313"/>
          <ac:spMkLst>
            <pc:docMk/>
            <pc:sldMk cId="3231289750" sldId="256"/>
            <ac:spMk id="31" creationId="{355AFA0E-4282-4C37-9618-E588A945A7D4}"/>
          </ac:spMkLst>
        </pc:spChg>
        <pc:spChg chg="del">
          <ac:chgData name="MWilliams" userId="8daba3e4-1c4b-4ce3-b9db-386cb75cc5c3" providerId="ADAL" clId="{41DCCBB3-4B4A-4086-BF33-E4160E08CA51}" dt="2022-12-02T17:30:57.852" v="75" actId="478"/>
          <ac:spMkLst>
            <pc:docMk/>
            <pc:sldMk cId="3231289750" sldId="256"/>
            <ac:spMk id="36" creationId="{A1AA6B6A-7F5F-4A3F-BD49-855885F80752}"/>
          </ac:spMkLst>
        </pc:spChg>
        <pc:spChg chg="add mod">
          <ac:chgData name="MWilliams" userId="8daba3e4-1c4b-4ce3-b9db-386cb75cc5c3" providerId="ADAL" clId="{41DCCBB3-4B4A-4086-BF33-E4160E08CA51}" dt="2022-12-02T17:27:22.819" v="5" actId="14100"/>
          <ac:spMkLst>
            <pc:docMk/>
            <pc:sldMk cId="3231289750" sldId="256"/>
            <ac:spMk id="38" creationId="{B6D8E3BB-88FF-4E74-AC3B-B6D8B2B28C7F}"/>
          </ac:spMkLst>
        </pc:spChg>
        <pc:picChg chg="add mod">
          <ac:chgData name="MWilliams" userId="8daba3e4-1c4b-4ce3-b9db-386cb75cc5c3" providerId="ADAL" clId="{41DCCBB3-4B4A-4086-BF33-E4160E08CA51}" dt="2022-12-02T17:28:52.539" v="72" actId="1076"/>
          <ac:picMkLst>
            <pc:docMk/>
            <pc:sldMk cId="3231289750" sldId="256"/>
            <ac:picMk id="4" creationId="{67FBF7E4-0FB1-4287-A2FA-32B83DD4E983}"/>
          </ac:picMkLst>
        </pc:picChg>
        <pc:picChg chg="add mod">
          <ac:chgData name="MWilliams" userId="8daba3e4-1c4b-4ce3-b9db-386cb75cc5c3" providerId="ADAL" clId="{41DCCBB3-4B4A-4086-BF33-E4160E08CA51}" dt="2022-12-02T17:29:14.375" v="74" actId="1076"/>
          <ac:picMkLst>
            <pc:docMk/>
            <pc:sldMk cId="3231289750" sldId="256"/>
            <ac:picMk id="15" creationId="{89E1C4D4-9C63-43D5-B45B-DA91E5DC068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30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5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2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0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48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5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2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74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8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tiff"/><Relationship Id="rId7" Type="http://schemas.openxmlformats.org/officeDocument/2006/relationships/hyperlink" Target="https://allthetropes.org/wiki/Albert_Einste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svg"/><Relationship Id="rId5" Type="http://schemas.openxmlformats.org/officeDocument/2006/relationships/hyperlink" Target="https://virtual-illusion.blogspot.com/2017/06/para-sempre-marie-curie.html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3.jpeg"/><Relationship Id="rId9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ck Arc 4">
            <a:extLst>
              <a:ext uri="{FF2B5EF4-FFF2-40B4-BE49-F238E27FC236}">
                <a16:creationId xmlns:a16="http://schemas.microsoft.com/office/drawing/2014/main" id="{B6393705-F0F7-4DC6-9C4E-18002C1DF12A}"/>
              </a:ext>
            </a:extLst>
          </p:cNvPr>
          <p:cNvSpPr/>
          <p:nvPr/>
        </p:nvSpPr>
        <p:spPr>
          <a:xfrm rot="16200000">
            <a:off x="127462" y="6229004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A1457860-5173-4CCE-8FFB-A9710435A974}"/>
              </a:ext>
            </a:extLst>
          </p:cNvPr>
          <p:cNvSpPr/>
          <p:nvPr/>
        </p:nvSpPr>
        <p:spPr>
          <a:xfrm rot="5400000">
            <a:off x="5799513" y="3452553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3E0405-8C63-43B7-B51B-CE98872D0F2A}"/>
              </a:ext>
            </a:extLst>
          </p:cNvPr>
          <p:cNvSpPr/>
          <p:nvPr/>
        </p:nvSpPr>
        <p:spPr>
          <a:xfrm>
            <a:off x="1942408" y="6170815"/>
            <a:ext cx="5716386" cy="89777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D3C240-5DAB-4A08-A250-3E7A29472679}"/>
              </a:ext>
            </a:extLst>
          </p:cNvPr>
          <p:cNvSpPr/>
          <p:nvPr/>
        </p:nvSpPr>
        <p:spPr>
          <a:xfrm>
            <a:off x="1964574" y="3392452"/>
            <a:ext cx="5716386" cy="89968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lock Arc 10">
            <a:extLst>
              <a:ext uri="{FF2B5EF4-FFF2-40B4-BE49-F238E27FC236}">
                <a16:creationId xmlns:a16="http://schemas.microsoft.com/office/drawing/2014/main" id="{67EB9FBD-3B61-451D-B72D-140D3B2B4837}"/>
              </a:ext>
            </a:extLst>
          </p:cNvPr>
          <p:cNvSpPr/>
          <p:nvPr/>
        </p:nvSpPr>
        <p:spPr>
          <a:xfrm rot="16200000">
            <a:off x="127461" y="676102"/>
            <a:ext cx="3674226" cy="3557848"/>
          </a:xfrm>
          <a:prstGeom prst="blockArc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Block Arc 11">
            <a:extLst>
              <a:ext uri="{FF2B5EF4-FFF2-40B4-BE49-F238E27FC236}">
                <a16:creationId xmlns:a16="http://schemas.microsoft.com/office/drawing/2014/main" id="{29DEB0C2-5DEC-4E58-98C1-BD8F92B80EB5}"/>
              </a:ext>
            </a:extLst>
          </p:cNvPr>
          <p:cNvSpPr/>
          <p:nvPr/>
        </p:nvSpPr>
        <p:spPr>
          <a:xfrm rot="5400000">
            <a:off x="5843848" y="9005455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8432E2-E584-47C1-9616-879CF8AE01C2}"/>
              </a:ext>
            </a:extLst>
          </p:cNvPr>
          <p:cNvSpPr/>
          <p:nvPr/>
        </p:nvSpPr>
        <p:spPr>
          <a:xfrm>
            <a:off x="1964576" y="8947266"/>
            <a:ext cx="5816138" cy="89777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2" descr="Image">
            <a:extLst>
              <a:ext uri="{FF2B5EF4-FFF2-40B4-BE49-F238E27FC236}">
                <a16:creationId xmlns:a16="http://schemas.microsoft.com/office/drawing/2014/main" id="{F2BAAAC3-CACD-40E6-AB02-A978F5E96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983" y="0"/>
            <a:ext cx="1323572" cy="132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F4BB1FD-57A7-4F31-AFF2-479A20641BAF}"/>
              </a:ext>
            </a:extLst>
          </p:cNvPr>
          <p:cNvSpPr txBox="1"/>
          <p:nvPr/>
        </p:nvSpPr>
        <p:spPr>
          <a:xfrm>
            <a:off x="2279071" y="11600611"/>
            <a:ext cx="5043055" cy="11661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KS4 Physics: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Students begin year 11 by extending their learning around forces and motion including Newton’s Laws of Motion and real life applications of motion calculations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04E933-6F40-4BEF-B59A-B7C63CAF1968}"/>
              </a:ext>
            </a:extLst>
          </p:cNvPr>
          <p:cNvSpPr txBox="1"/>
          <p:nvPr/>
        </p:nvSpPr>
        <p:spPr>
          <a:xfrm>
            <a:off x="3389788" y="9103765"/>
            <a:ext cx="2821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Autumn Term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CD4514-ED62-43BD-A543-CD90D4B02D80}"/>
              </a:ext>
            </a:extLst>
          </p:cNvPr>
          <p:cNvSpPr txBox="1"/>
          <p:nvPr/>
        </p:nvSpPr>
        <p:spPr>
          <a:xfrm>
            <a:off x="3524868" y="6290079"/>
            <a:ext cx="2551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Term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70C407-8281-43A7-8775-6C3895D0B6C1}"/>
              </a:ext>
            </a:extLst>
          </p:cNvPr>
          <p:cNvSpPr txBox="1"/>
          <p:nvPr/>
        </p:nvSpPr>
        <p:spPr>
          <a:xfrm>
            <a:off x="3428591" y="3569328"/>
            <a:ext cx="2888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Term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65F0B8-AAAE-444A-ADFA-09316BA80309}"/>
              </a:ext>
            </a:extLst>
          </p:cNvPr>
          <p:cNvSpPr txBox="1"/>
          <p:nvPr/>
        </p:nvSpPr>
        <p:spPr>
          <a:xfrm>
            <a:off x="1539159" y="10034337"/>
            <a:ext cx="1980000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P10 Force and Motion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Newtons Laws of motion related to stopping distance and conservation of momentum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69FCAB-1C89-4F1E-9185-8B84304B9E0A}"/>
              </a:ext>
            </a:extLst>
          </p:cNvPr>
          <p:cNvSpPr txBox="1"/>
          <p:nvPr/>
        </p:nvSpPr>
        <p:spPr>
          <a:xfrm>
            <a:off x="4489604" y="7225089"/>
            <a:ext cx="2499378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P13: Electromagnetism: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Magnetism and electromagnetism covering the motor effect and electricity generation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4F16F7-EE98-4B7D-9055-6E7C84C0CBA1}"/>
              </a:ext>
            </a:extLst>
          </p:cNvPr>
          <p:cNvSpPr txBox="1"/>
          <p:nvPr/>
        </p:nvSpPr>
        <p:spPr>
          <a:xfrm>
            <a:off x="1763499" y="7206214"/>
            <a:ext cx="1980000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P12: Electromagnetic Waves: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Electromagnetic spectrum uses and dangers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9968AE3-35F3-4A9F-B207-ECEF778FF96C}"/>
              </a:ext>
            </a:extLst>
          </p:cNvPr>
          <p:cNvSpPr txBox="1"/>
          <p:nvPr/>
        </p:nvSpPr>
        <p:spPr>
          <a:xfrm>
            <a:off x="4929216" y="9989708"/>
            <a:ext cx="1980000" cy="1440000"/>
          </a:xfrm>
          <a:prstGeom prst="rect">
            <a:avLst/>
          </a:prstGeom>
          <a:solidFill>
            <a:srgbClr val="CCCCFF"/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P11: Wave Properties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Waves properties investigating reflection and refraction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5AFA0E-4282-4C37-9618-E588A945A7D4}"/>
              </a:ext>
            </a:extLst>
          </p:cNvPr>
          <p:cNvSpPr txBox="1"/>
          <p:nvPr/>
        </p:nvSpPr>
        <p:spPr>
          <a:xfrm>
            <a:off x="5902037" y="4539607"/>
            <a:ext cx="1980000" cy="1440000"/>
          </a:xfrm>
          <a:prstGeom prst="rect">
            <a:avLst/>
          </a:prstGeom>
          <a:solidFill>
            <a:srgbClr val="CCCCFF"/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Preparation for final examinations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531863C-ACAE-4386-9FE1-EC1A0C53C31B}"/>
              </a:ext>
            </a:extLst>
          </p:cNvPr>
          <p:cNvSpPr/>
          <p:nvPr/>
        </p:nvSpPr>
        <p:spPr>
          <a:xfrm>
            <a:off x="7321098" y="11702260"/>
            <a:ext cx="919232" cy="919232"/>
          </a:xfrm>
          <a:prstGeom prst="ellips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Start here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EDA40E-23E2-4918-BD00-E03082C7E052}"/>
              </a:ext>
            </a:extLst>
          </p:cNvPr>
          <p:cNvSpPr/>
          <p:nvPr/>
        </p:nvSpPr>
        <p:spPr>
          <a:xfrm>
            <a:off x="2030289" y="2091892"/>
            <a:ext cx="5684709" cy="8891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GCSE exams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in the summer term: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your revision skills, practice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commit key information to your long-term memory. 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CEAC0B9-FDFC-47BA-AD1B-A432AC9FB82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120538" y="3545065"/>
            <a:ext cx="594460" cy="594460"/>
          </a:xfrm>
          <a:prstGeom prst="rect">
            <a:avLst/>
          </a:prstGeom>
        </p:spPr>
      </p:pic>
      <p:sp>
        <p:nvSpPr>
          <p:cNvPr id="41" name="Arrow: Right 40">
            <a:extLst>
              <a:ext uri="{FF2B5EF4-FFF2-40B4-BE49-F238E27FC236}">
                <a16:creationId xmlns:a16="http://schemas.microsoft.com/office/drawing/2014/main" id="{12B25804-9ADA-4D8B-9F65-740D9E5FCD17}"/>
              </a:ext>
            </a:extLst>
          </p:cNvPr>
          <p:cNvSpPr/>
          <p:nvPr/>
        </p:nvSpPr>
        <p:spPr>
          <a:xfrm rot="5400000">
            <a:off x="4629757" y="3245527"/>
            <a:ext cx="481236" cy="36697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" name="Picture 48" descr="A picture containing wall, person, indoor, young&#10;&#10;Description automatically generated">
            <a:extLst>
              <a:ext uri="{FF2B5EF4-FFF2-40B4-BE49-F238E27FC236}">
                <a16:creationId xmlns:a16="http://schemas.microsoft.com/office/drawing/2014/main" id="{4DAFA0F3-143F-458D-988B-C3937A6708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570719" y="1227127"/>
            <a:ext cx="968865" cy="749561"/>
          </a:xfrm>
          <a:prstGeom prst="rect">
            <a:avLst/>
          </a:prstGeom>
        </p:spPr>
      </p:pic>
      <p:pic>
        <p:nvPicPr>
          <p:cNvPr id="52" name="Picture 51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B5253C83-FFFD-4E72-BE67-1EF598D759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698220" y="29042"/>
            <a:ext cx="730371" cy="934348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EDD5D311-3FCF-40DA-A938-FFF0B5A553F2}"/>
              </a:ext>
            </a:extLst>
          </p:cNvPr>
          <p:cNvSpPr/>
          <p:nvPr/>
        </p:nvSpPr>
        <p:spPr>
          <a:xfrm>
            <a:off x="3431134" y="382921"/>
            <a:ext cx="2116940" cy="1021883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way to Year 12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Continuing your journey to scientific greatness.</a:t>
            </a:r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99916DA5-3E06-4133-995B-B97F4223D01F}"/>
              </a:ext>
            </a:extLst>
          </p:cNvPr>
          <p:cNvSpPr/>
          <p:nvPr/>
        </p:nvSpPr>
        <p:spPr>
          <a:xfrm>
            <a:off x="1914699" y="166255"/>
            <a:ext cx="936785" cy="177892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B6D8E3BB-88FF-4E74-AC3B-B6D8B2B28C7F}"/>
              </a:ext>
            </a:extLst>
          </p:cNvPr>
          <p:cNvSpPr/>
          <p:nvPr/>
        </p:nvSpPr>
        <p:spPr>
          <a:xfrm rot="10800000">
            <a:off x="3720598" y="5076120"/>
            <a:ext cx="2043973" cy="34908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Graphic 3" descr="Periodic Graph outline">
            <a:extLst>
              <a:ext uri="{FF2B5EF4-FFF2-40B4-BE49-F238E27FC236}">
                <a16:creationId xmlns:a16="http://schemas.microsoft.com/office/drawing/2014/main" id="{67FBF7E4-0FB1-4287-A2FA-32B83DD4E9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5591" y="10265626"/>
            <a:ext cx="914400" cy="914400"/>
          </a:xfrm>
          <a:prstGeom prst="rect">
            <a:avLst/>
          </a:prstGeom>
        </p:spPr>
      </p:pic>
      <p:pic>
        <p:nvPicPr>
          <p:cNvPr id="15" name="Graphic 14" descr="Heart with pulse with solid fill">
            <a:extLst>
              <a:ext uri="{FF2B5EF4-FFF2-40B4-BE49-F238E27FC236}">
                <a16:creationId xmlns:a16="http://schemas.microsoft.com/office/drawing/2014/main" id="{89E1C4D4-9C63-43D5-B45B-DA91E5DC068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93556" y="7575220"/>
            <a:ext cx="914400" cy="914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27CADFC-D712-5604-B02E-E926F847040B}"/>
              </a:ext>
            </a:extLst>
          </p:cNvPr>
          <p:cNvSpPr/>
          <p:nvPr/>
        </p:nvSpPr>
        <p:spPr>
          <a:xfrm>
            <a:off x="5528393" y="424774"/>
            <a:ext cx="276164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Idsall</a:t>
            </a:r>
            <a:r>
              <a:rPr lang="en-US" sz="28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 School </a:t>
            </a:r>
          </a:p>
          <a:p>
            <a:pPr algn="ctr"/>
            <a:r>
              <a:rPr lang="en-US" sz="2400" b="1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Year 11 Learning Journey</a:t>
            </a:r>
            <a:endParaRPr lang="en-US" sz="2400" b="1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3C009DB-B95C-ADB6-E3E7-4B3A50FF0C84}"/>
              </a:ext>
            </a:extLst>
          </p:cNvPr>
          <p:cNvSpPr/>
          <p:nvPr/>
        </p:nvSpPr>
        <p:spPr>
          <a:xfrm>
            <a:off x="509122" y="8693132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1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E79540F-5C69-310C-8F70-8F886F0E1A95}"/>
              </a:ext>
            </a:extLst>
          </p:cNvPr>
          <p:cNvSpPr/>
          <p:nvPr/>
        </p:nvSpPr>
        <p:spPr>
          <a:xfrm>
            <a:off x="7529171" y="5995513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2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1CE6AB-487B-781F-1345-D46C0BA1ECFB}"/>
              </a:ext>
            </a:extLst>
          </p:cNvPr>
          <p:cNvSpPr/>
          <p:nvPr/>
        </p:nvSpPr>
        <p:spPr>
          <a:xfrm>
            <a:off x="1137244" y="3347546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>
                <a:latin typeface="Century Gothic" panose="020B0502020202020204" pitchFamily="34" charset="0"/>
              </a:rPr>
              <a:t>Pillar 3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323128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eeb1518a-f26f-4c5e-ab37-6b026819b781">
      <UserInfo>
        <DisplayName/>
        <AccountId xsi:nil="true"/>
        <AccountType/>
      </UserInfo>
    </Owner>
    <lcf76f155ced4ddcb4097134ff3c332f xmlns="d0b43218-61d5-4b4b-89aa-212c9c550e17">
      <Terms xmlns="http://schemas.microsoft.com/office/infopath/2007/PartnerControls"/>
    </lcf76f155ced4ddcb4097134ff3c332f>
    <Math_Settings xmlns="eeb1518a-f26f-4c5e-ab37-6b026819b781" xsi:nil="true"/>
    <TeamsChannelId xmlns="eeb1518a-f26f-4c5e-ab37-6b026819b781" xsi:nil="true"/>
    <NotebookType xmlns="eeb1518a-f26f-4c5e-ab37-6b026819b781" xsi:nil="true"/>
    <FolderType xmlns="eeb1518a-f26f-4c5e-ab37-6b026819b781" xsi:nil="true"/>
    <AppVersion xmlns="eeb1518a-f26f-4c5e-ab37-6b026819b781" xsi:nil="true"/>
    <Invited_Teachers xmlns="eeb1518a-f26f-4c5e-ab37-6b026819b781" xsi:nil="true"/>
    <IsNotebookLocked xmlns="eeb1518a-f26f-4c5e-ab37-6b026819b781" xsi:nil="true"/>
    <Teachers xmlns="eeb1518a-f26f-4c5e-ab37-6b026819b781">
      <UserInfo>
        <DisplayName/>
        <AccountId xsi:nil="true"/>
        <AccountType/>
      </UserInfo>
    </Teachers>
    <Students xmlns="eeb1518a-f26f-4c5e-ab37-6b026819b781">
      <UserInfo>
        <DisplayName/>
        <AccountId xsi:nil="true"/>
        <AccountType/>
      </UserInfo>
    </Students>
    <Student_Groups xmlns="eeb1518a-f26f-4c5e-ab37-6b026819b781">
      <UserInfo>
        <DisplayName/>
        <AccountId xsi:nil="true"/>
        <AccountType/>
      </UserInfo>
    </Student_Groups>
    <TaxCatchAll xmlns="24927d2b-cdce-4639-a9c0-8f8e9e7b3604" xsi:nil="true"/>
    <Teams_Channel_Section_Location xmlns="eeb1518a-f26f-4c5e-ab37-6b026819b781" xsi:nil="true"/>
    <CultureName xmlns="eeb1518a-f26f-4c5e-ab37-6b026819b781" xsi:nil="true"/>
    <Distribution_Groups xmlns="eeb1518a-f26f-4c5e-ab37-6b026819b781" xsi:nil="true"/>
    <Self_Registration_Enabled xmlns="eeb1518a-f26f-4c5e-ab37-6b026819b781" xsi:nil="true"/>
    <Has_Teacher_Only_SectionGroup xmlns="eeb1518a-f26f-4c5e-ab37-6b026819b781" xsi:nil="true"/>
    <Is_Collaboration_Space_Locked xmlns="eeb1518a-f26f-4c5e-ab37-6b026819b781" xsi:nil="true"/>
    <LMS_Mappings xmlns="eeb1518a-f26f-4c5e-ab37-6b026819b781" xsi:nil="true"/>
    <Invited_Students xmlns="eeb1518a-f26f-4c5e-ab37-6b026819b781" xsi:nil="true"/>
    <Templates xmlns="eeb1518a-f26f-4c5e-ab37-6b026819b781" xsi:nil="true"/>
    <DefaultSectionNames xmlns="eeb1518a-f26f-4c5e-ab37-6b026819b781" xsi:nil="true"/>
    <MediaLengthInSeconds xmlns="eeb1518a-f26f-4c5e-ab37-6b026819b78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589F2A6740C341B02D39EADEB0B737" ma:contentTypeVersion="10" ma:contentTypeDescription="Create a new document." ma:contentTypeScope="" ma:versionID="cece8cda92f024232ebe608e1ae85b07">
  <xsd:schema xmlns:xsd="http://www.w3.org/2001/XMLSchema" xmlns:xs="http://www.w3.org/2001/XMLSchema" xmlns:p="http://schemas.microsoft.com/office/2006/metadata/properties" xmlns:ns2="eeb1518a-f26f-4c5e-ab37-6b026819b781" xmlns:ns3="d0b43218-61d5-4b4b-89aa-212c9c550e17" xmlns:ns4="24927d2b-cdce-4639-a9c0-8f8e9e7b3604" targetNamespace="http://schemas.microsoft.com/office/2006/metadata/properties" ma:root="true" ma:fieldsID="1b40ee507435fc5ef27a6117d3aa833f" ns2:_="" ns3:_="" ns4:_="">
    <xsd:import namespace="eeb1518a-f26f-4c5e-ab37-6b026819b781"/>
    <xsd:import namespace="d0b43218-61d5-4b4b-89aa-212c9c550e17"/>
    <xsd:import namespace="24927d2b-cdce-4639-a9c0-8f8e9e7b36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MediaServiceSearchPropertie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1518a-f26f-4c5e-ab37-6b026819b7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NotebookType" ma:index="14" nillable="true" ma:displayName="Notebook Type" ma:internalName="NotebookType">
      <xsd:simpleType>
        <xsd:restriction base="dms:Text"/>
      </xsd:simpleType>
    </xsd:element>
    <xsd:element name="FolderType" ma:index="15" nillable="true" ma:displayName="Folder Type" ma:internalName="FolderType">
      <xsd:simpleType>
        <xsd:restriction base="dms:Text"/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msChannelId" ma:index="18" nillable="true" ma:displayName="Teams Channel Id" ma:internalName="TeamsChannelId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0" nillable="true" ma:displayName="Math Settings" ma:internalName="Math_Settings">
      <xsd:simpleType>
        <xsd:restriction base="dms:Text"/>
      </xsd:simpleType>
    </xsd:element>
    <xsd:element name="DefaultSectionNames" ma:index="2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2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7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Teams_Channel_Section_Location" ma:index="34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b43218-61d5-4b4b-89aa-212c9c550e17" elementFormDefault="qualified">
    <xsd:import namespace="http://schemas.microsoft.com/office/2006/documentManagement/types"/>
    <xsd:import namespace="http://schemas.microsoft.com/office/infopath/2007/PartnerControls"/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8" nillable="true" ma:taxonomy="true" ma:internalName="lcf76f155ced4ddcb4097134ff3c332f" ma:taxonomyFieldName="MediaServiceImageTags" ma:displayName="Image Tags" ma:readOnly="false" ma:fieldId="{5cf76f15-5ced-4ddc-b409-7134ff3c332f}" ma:taxonomyMulti="true" ma:sspId="7b247c1b-e0bb-44ad-84aa-523fabb05a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27d2b-cdce-4639-a9c0-8f8e9e7b3604" elementFormDefault="qualified">
    <xsd:import namespace="http://schemas.microsoft.com/office/2006/documentManagement/types"/>
    <xsd:import namespace="http://schemas.microsoft.com/office/infopath/2007/PartnerControls"/>
    <xsd:element name="TaxCatchAll" ma:index="39" nillable="true" ma:displayName="Taxonomy Catch All Column" ma:hidden="true" ma:list="{2cc08165-5adf-4293-9235-db73c7b36413}" ma:internalName="TaxCatchAll" ma:showField="CatchAllData" ma:web="24927d2b-cdce-4639-a9c0-8f8e9e7b36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F247F2-4637-4352-A2B0-384B7E258F6D}">
  <ds:schemaRefs>
    <ds:schemaRef ds:uri="37e3987b-7d23-49d5-9cd2-7e13969d1c65"/>
    <ds:schemaRef ds:uri="8a5f9a02-b418-4f8a-b98d-817eedd940e7"/>
    <ds:schemaRef ds:uri="http://schemas.microsoft.com/office/2006/metadata/properties"/>
    <ds:schemaRef ds:uri="http://schemas.microsoft.com/office/infopath/2007/PartnerControls"/>
    <ds:schemaRef ds:uri="eeb1518a-f26f-4c5e-ab37-6b026819b781"/>
    <ds:schemaRef ds:uri="d0b43218-61d5-4b4b-89aa-212c9c550e17"/>
    <ds:schemaRef ds:uri="24927d2b-cdce-4639-a9c0-8f8e9e7b3604"/>
  </ds:schemaRefs>
</ds:datastoreItem>
</file>

<file path=customXml/itemProps2.xml><?xml version="1.0" encoding="utf-8"?>
<ds:datastoreItem xmlns:ds="http://schemas.openxmlformats.org/officeDocument/2006/customXml" ds:itemID="{D900CB86-A340-45C7-B165-99B6454965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F7A55A-431B-4838-8E13-FFF5BDF1BA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b1518a-f26f-4c5e-ab37-6b026819b781"/>
    <ds:schemaRef ds:uri="d0b43218-61d5-4b4b-89aa-212c9c550e17"/>
    <ds:schemaRef ds:uri="24927d2b-cdce-4639-a9c0-8f8e9e7b36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A3 Paper (297x420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MMiddleton</dc:creator>
  <cp:lastModifiedBy>Bailey Williams, Alison</cp:lastModifiedBy>
  <cp:revision>5</cp:revision>
  <cp:lastPrinted>2022-11-28T07:57:03Z</cp:lastPrinted>
  <dcterms:created xsi:type="dcterms:W3CDTF">2022-11-27T23:26:27Z</dcterms:created>
  <dcterms:modified xsi:type="dcterms:W3CDTF">2024-10-04T10:36:28Z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0x010100E7589F2A6740C341B02D39EADEB0B737</vt:lpwstr>
  </property>
  <property fmtid="{D5CDD505-2E9C-101B-9397-08002B2CF9AE}" pid="3" name="MediaServiceImageTags">
    <vt:lpwstr/>
  </property>
  <property fmtid="{D5CDD505-2E9C-101B-9397-08002B2CF9AE}" pid="4" name="Order">
    <vt:r8>3888600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