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601200" cy="128016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59EE05-530C-4013-881E-28DBE2896A5E}" v="5" dt="2024-09-27T14:33:50.9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1372" y="-16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iley Williams, Alison" userId="871b6d49-867b-47b1-ac07-32fb9b20c5a4" providerId="ADAL" clId="{9C59EE05-530C-4013-881E-28DBE2896A5E}"/>
    <pc:docChg chg="undo custSel modSld">
      <pc:chgData name="Bailey Williams, Alison" userId="871b6d49-867b-47b1-ac07-32fb9b20c5a4" providerId="ADAL" clId="{9C59EE05-530C-4013-881E-28DBE2896A5E}" dt="2024-09-27T14:34:02.420" v="115" actId="20577"/>
      <pc:docMkLst>
        <pc:docMk/>
      </pc:docMkLst>
      <pc:sldChg chg="addSp delSp modSp mod">
        <pc:chgData name="Bailey Williams, Alison" userId="871b6d49-867b-47b1-ac07-32fb9b20c5a4" providerId="ADAL" clId="{9C59EE05-530C-4013-881E-28DBE2896A5E}" dt="2024-09-27T14:34:02.420" v="115" actId="20577"/>
        <pc:sldMkLst>
          <pc:docMk/>
          <pc:sldMk cId="3231289750" sldId="256"/>
        </pc:sldMkLst>
        <pc:spChg chg="add mod">
          <ac:chgData name="Bailey Williams, Alison" userId="871b6d49-867b-47b1-ac07-32fb9b20c5a4" providerId="ADAL" clId="{9C59EE05-530C-4013-881E-28DBE2896A5E}" dt="2024-09-27T14:29:51.437" v="56" actId="1076"/>
          <ac:spMkLst>
            <pc:docMk/>
            <pc:sldMk cId="3231289750" sldId="256"/>
            <ac:spMk id="2" creationId="{922D2152-7C95-BBAA-39C0-57C06E4B1B24}"/>
          </ac:spMkLst>
        </pc:spChg>
        <pc:spChg chg="add mod">
          <ac:chgData name="Bailey Williams, Alison" userId="871b6d49-867b-47b1-ac07-32fb9b20c5a4" providerId="ADAL" clId="{9C59EE05-530C-4013-881E-28DBE2896A5E}" dt="2024-09-27T14:29:59.476" v="60" actId="20577"/>
          <ac:spMkLst>
            <pc:docMk/>
            <pc:sldMk cId="3231289750" sldId="256"/>
            <ac:spMk id="3" creationId="{AC3B2E87-FD9A-315A-D160-E36E0CF53369}"/>
          </ac:spMkLst>
        </pc:spChg>
        <pc:spChg chg="add mod">
          <ac:chgData name="Bailey Williams, Alison" userId="871b6d49-867b-47b1-ac07-32fb9b20c5a4" providerId="ADAL" clId="{9C59EE05-530C-4013-881E-28DBE2896A5E}" dt="2024-09-27T14:30:31.954" v="68" actId="1076"/>
          <ac:spMkLst>
            <pc:docMk/>
            <pc:sldMk cId="3231289750" sldId="256"/>
            <ac:spMk id="4" creationId="{B6EB8697-500C-320C-26D4-D45980899F4B}"/>
          </ac:spMkLst>
        </pc:spChg>
        <pc:spChg chg="mod">
          <ac:chgData name="Bailey Williams, Alison" userId="871b6d49-867b-47b1-ac07-32fb9b20c5a4" providerId="ADAL" clId="{9C59EE05-530C-4013-881E-28DBE2896A5E}" dt="2024-09-27T14:30:29.316" v="67" actId="1076"/>
          <ac:spMkLst>
            <pc:docMk/>
            <pc:sldMk cId="3231289750" sldId="256"/>
            <ac:spMk id="5" creationId="{B6393705-F0F7-4DC6-9C4E-18002C1DF12A}"/>
          </ac:spMkLst>
        </pc:spChg>
        <pc:spChg chg="add mod">
          <ac:chgData name="Bailey Williams, Alison" userId="871b6d49-867b-47b1-ac07-32fb9b20c5a4" providerId="ADAL" clId="{9C59EE05-530C-4013-881E-28DBE2896A5E}" dt="2024-09-27T14:33:49.133" v="97" actId="1076"/>
          <ac:spMkLst>
            <pc:docMk/>
            <pc:sldMk cId="3231289750" sldId="256"/>
            <ac:spMk id="8" creationId="{7117BDA1-AF63-FA79-CE8D-8807812E6550}"/>
          </ac:spMkLst>
        </pc:spChg>
        <pc:spChg chg="mod">
          <ac:chgData name="Bailey Williams, Alison" userId="871b6d49-867b-47b1-ac07-32fb9b20c5a4" providerId="ADAL" clId="{9C59EE05-530C-4013-881E-28DBE2896A5E}" dt="2024-09-27T14:29:36.470" v="53" actId="1076"/>
          <ac:spMkLst>
            <pc:docMk/>
            <pc:sldMk cId="3231289750" sldId="256"/>
            <ac:spMk id="9" creationId="{E9D3C240-5DAB-4A08-A250-3E7A29472679}"/>
          </ac:spMkLst>
        </pc:spChg>
        <pc:spChg chg="add mod">
          <ac:chgData name="Bailey Williams, Alison" userId="871b6d49-867b-47b1-ac07-32fb9b20c5a4" providerId="ADAL" clId="{9C59EE05-530C-4013-881E-28DBE2896A5E}" dt="2024-09-27T14:34:02.420" v="115" actId="20577"/>
          <ac:spMkLst>
            <pc:docMk/>
            <pc:sldMk cId="3231289750" sldId="256"/>
            <ac:spMk id="10" creationId="{4AF3ED67-AD1D-F15F-0194-14ADCCEE9DAC}"/>
          </ac:spMkLst>
        </pc:spChg>
        <pc:spChg chg="mod">
          <ac:chgData name="Bailey Williams, Alison" userId="871b6d49-867b-47b1-ac07-32fb9b20c5a4" providerId="ADAL" clId="{9C59EE05-530C-4013-881E-28DBE2896A5E}" dt="2024-09-27T14:29:19.156" v="48" actId="1076"/>
          <ac:spMkLst>
            <pc:docMk/>
            <pc:sldMk cId="3231289750" sldId="256"/>
            <ac:spMk id="11" creationId="{67EB9FBD-3B61-451D-B72D-140D3B2B4837}"/>
          </ac:spMkLst>
        </pc:spChg>
        <pc:spChg chg="mod">
          <ac:chgData name="Bailey Williams, Alison" userId="871b6d49-867b-47b1-ac07-32fb9b20c5a4" providerId="ADAL" clId="{9C59EE05-530C-4013-881E-28DBE2896A5E}" dt="2024-09-27T14:32:47.845" v="95" actId="14100"/>
          <ac:spMkLst>
            <pc:docMk/>
            <pc:sldMk cId="3231289750" sldId="256"/>
            <ac:spMk id="23" creationId="{1565F0B8-AAAE-444A-ADFA-09316BA80309}"/>
          </ac:spMkLst>
        </pc:spChg>
        <pc:spChg chg="mod">
          <ac:chgData name="Bailey Williams, Alison" userId="871b6d49-867b-47b1-ac07-32fb9b20c5a4" providerId="ADAL" clId="{9C59EE05-530C-4013-881E-28DBE2896A5E}" dt="2024-09-27T14:32:04.948" v="85" actId="14100"/>
          <ac:spMkLst>
            <pc:docMk/>
            <pc:sldMk cId="3231289750" sldId="256"/>
            <ac:spMk id="24" creationId="{765C69E9-00C5-49C2-94AE-911818F0B6C6}"/>
          </ac:spMkLst>
        </pc:spChg>
        <pc:spChg chg="del">
          <ac:chgData name="Bailey Williams, Alison" userId="871b6d49-867b-47b1-ac07-32fb9b20c5a4" providerId="ADAL" clId="{9C59EE05-530C-4013-881E-28DBE2896A5E}" dt="2024-09-27T14:25:20.058" v="0" actId="478"/>
          <ac:spMkLst>
            <pc:docMk/>
            <pc:sldMk cId="3231289750" sldId="256"/>
            <ac:spMk id="25" creationId="{E7E05D44-D309-45A2-A68D-B42A0AB7CD8E}"/>
          </ac:spMkLst>
        </pc:spChg>
        <pc:spChg chg="mod">
          <ac:chgData name="Bailey Williams, Alison" userId="871b6d49-867b-47b1-ac07-32fb9b20c5a4" providerId="ADAL" clId="{9C59EE05-530C-4013-881E-28DBE2896A5E}" dt="2024-09-27T14:28:31.993" v="40" actId="1076"/>
          <ac:spMkLst>
            <pc:docMk/>
            <pc:sldMk cId="3231289750" sldId="256"/>
            <ac:spMk id="26" creationId="{C569FCAB-1C89-4F1E-9185-8B84304B9E0A}"/>
          </ac:spMkLst>
        </pc:spChg>
        <pc:spChg chg="mod">
          <ac:chgData name="Bailey Williams, Alison" userId="871b6d49-867b-47b1-ac07-32fb9b20c5a4" providerId="ADAL" clId="{9C59EE05-530C-4013-881E-28DBE2896A5E}" dt="2024-09-27T14:28:25.759" v="39" actId="14100"/>
          <ac:spMkLst>
            <pc:docMk/>
            <pc:sldMk cId="3231289750" sldId="256"/>
            <ac:spMk id="28" creationId="{39968AE3-35F3-4A9F-B207-ECEF778FF96C}"/>
          </ac:spMkLst>
        </pc:spChg>
        <pc:spChg chg="mod">
          <ac:chgData name="Bailey Williams, Alison" userId="871b6d49-867b-47b1-ac07-32fb9b20c5a4" providerId="ADAL" clId="{9C59EE05-530C-4013-881E-28DBE2896A5E}" dt="2024-09-27T14:30:55.319" v="75" actId="113"/>
          <ac:spMkLst>
            <pc:docMk/>
            <pc:sldMk cId="3231289750" sldId="256"/>
            <ac:spMk id="30" creationId="{F7D8D4FB-F999-4216-8538-8F4EAF0B8DE3}"/>
          </ac:spMkLst>
        </pc:spChg>
        <pc:spChg chg="mod">
          <ac:chgData name="Bailey Williams, Alison" userId="871b6d49-867b-47b1-ac07-32fb9b20c5a4" providerId="ADAL" clId="{9C59EE05-530C-4013-881E-28DBE2896A5E}" dt="2024-09-27T14:29:10.424" v="44" actId="1076"/>
          <ac:spMkLst>
            <pc:docMk/>
            <pc:sldMk cId="3231289750" sldId="256"/>
            <ac:spMk id="31" creationId="{355AFA0E-4282-4C37-9618-E588A945A7D4}"/>
          </ac:spMkLst>
        </pc:spChg>
        <pc:spChg chg="del">
          <ac:chgData name="Bailey Williams, Alison" userId="871b6d49-867b-47b1-ac07-32fb9b20c5a4" providerId="ADAL" clId="{9C59EE05-530C-4013-881E-28DBE2896A5E}" dt="2024-09-27T14:29:13.611" v="45" actId="478"/>
          <ac:spMkLst>
            <pc:docMk/>
            <pc:sldMk cId="3231289750" sldId="256"/>
            <ac:spMk id="33" creationId="{0D9C69D9-4271-4A71-B150-54BAAA994177}"/>
          </ac:spMkLst>
        </pc:spChg>
        <pc:spChg chg="del">
          <ac:chgData name="Bailey Williams, Alison" userId="871b6d49-867b-47b1-ac07-32fb9b20c5a4" providerId="ADAL" clId="{9C59EE05-530C-4013-881E-28DBE2896A5E}" dt="2024-09-27T14:29:46.002" v="55" actId="478"/>
          <ac:spMkLst>
            <pc:docMk/>
            <pc:sldMk cId="3231289750" sldId="256"/>
            <ac:spMk id="34" creationId="{613ED191-03F6-489C-AA4B-CB10B19FA59F}"/>
          </ac:spMkLst>
        </pc:spChg>
        <pc:spChg chg="del mod">
          <ac:chgData name="Bailey Williams, Alison" userId="871b6d49-867b-47b1-ac07-32fb9b20c5a4" providerId="ADAL" clId="{9C59EE05-530C-4013-881E-28DBE2896A5E}" dt="2024-09-27T14:29:29.309" v="51" actId="478"/>
          <ac:spMkLst>
            <pc:docMk/>
            <pc:sldMk cId="3231289750" sldId="256"/>
            <ac:spMk id="36" creationId="{A1AA6B6A-7F5F-4A3F-BD49-855885F80752}"/>
          </ac:spMkLst>
        </pc:spChg>
      </pc:sldChg>
    </pc:docChg>
  </pc:docChgLst>
  <pc:docChgLst>
    <pc:chgData name="LMehra" userId="ae800c1a-d914-4e24-9af8-3dc2e11b25b5" providerId="ADAL" clId="{162E4812-F470-429A-87D5-6D6C1FAB3A41}"/>
    <pc:docChg chg="custSel modSld">
      <pc:chgData name="LMehra" userId="ae800c1a-d914-4e24-9af8-3dc2e11b25b5" providerId="ADAL" clId="{162E4812-F470-429A-87D5-6D6C1FAB3A41}" dt="2022-12-10T14:50:31.089" v="10" actId="1076"/>
      <pc:docMkLst>
        <pc:docMk/>
      </pc:docMkLst>
      <pc:sldChg chg="delSp modSp mod">
        <pc:chgData name="LMehra" userId="ae800c1a-d914-4e24-9af8-3dc2e11b25b5" providerId="ADAL" clId="{162E4812-F470-429A-87D5-6D6C1FAB3A41}" dt="2022-12-10T14:50:31.089" v="10" actId="1076"/>
        <pc:sldMkLst>
          <pc:docMk/>
          <pc:sldMk cId="3231289750" sldId="256"/>
        </pc:sldMkLst>
        <pc:spChg chg="mod">
          <ac:chgData name="LMehra" userId="ae800c1a-d914-4e24-9af8-3dc2e11b25b5" providerId="ADAL" clId="{162E4812-F470-429A-87D5-6D6C1FAB3A41}" dt="2022-12-10T14:50:20.359" v="7" actId="20577"/>
          <ac:spMkLst>
            <pc:docMk/>
            <pc:sldMk cId="3231289750" sldId="256"/>
            <ac:spMk id="17" creationId="{12729B7D-1346-4030-992E-74325914E126}"/>
          </ac:spMkLst>
        </pc:spChg>
        <pc:spChg chg="mod">
          <ac:chgData name="LMehra" userId="ae800c1a-d914-4e24-9af8-3dc2e11b25b5" providerId="ADAL" clId="{162E4812-F470-429A-87D5-6D6C1FAB3A41}" dt="2022-12-10T14:50:27.153" v="9" actId="1076"/>
          <ac:spMkLst>
            <pc:docMk/>
            <pc:sldMk cId="3231289750" sldId="256"/>
            <ac:spMk id="26" creationId="{C569FCAB-1C89-4F1E-9185-8B84304B9E0A}"/>
          </ac:spMkLst>
        </pc:spChg>
        <pc:spChg chg="del">
          <ac:chgData name="LMehra" userId="ae800c1a-d914-4e24-9af8-3dc2e11b25b5" providerId="ADAL" clId="{162E4812-F470-429A-87D5-6D6C1FAB3A41}" dt="2022-12-10T14:50:24.217" v="8" actId="478"/>
          <ac:spMkLst>
            <pc:docMk/>
            <pc:sldMk cId="3231289750" sldId="256"/>
            <ac:spMk id="27" creationId="{594F16F7-EE98-4B7D-9055-6E7C84C0CBA1}"/>
          </ac:spMkLst>
        </pc:spChg>
        <pc:spChg chg="mod">
          <ac:chgData name="LMehra" userId="ae800c1a-d914-4e24-9af8-3dc2e11b25b5" providerId="ADAL" clId="{162E4812-F470-429A-87D5-6D6C1FAB3A41}" dt="2022-12-10T14:50:31.089" v="10" actId="1076"/>
          <ac:spMkLst>
            <pc:docMk/>
            <pc:sldMk cId="3231289750" sldId="256"/>
            <ac:spMk id="28" creationId="{39968AE3-35F3-4A9F-B207-ECEF778FF96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613301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13715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87531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3854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140AD1-F336-4E04-BA66-FC2036BEE11F}"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987726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140AD1-F336-4E04-BA66-FC2036BEE11F}" type="datetimeFigureOut">
              <a:rPr lang="en-GB" smtClean="0"/>
              <a:t>27/09/2024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831109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140AD1-F336-4E04-BA66-FC2036BEE11F}" type="datetimeFigureOut">
              <a:rPr lang="en-GB" smtClean="0"/>
              <a:t>27/09/2024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835481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140AD1-F336-4E04-BA66-FC2036BEE11F}" type="datetimeFigureOut">
              <a:rPr lang="en-GB" smtClean="0"/>
              <a:t>27/09/2024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40045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40AD1-F336-4E04-BA66-FC2036BEE11F}" type="datetimeFigureOut">
              <a:rPr lang="en-GB" smtClean="0"/>
              <a:t>27/09/2024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745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6B140AD1-F336-4E04-BA66-FC2036BEE11F}" type="datetimeFigureOut">
              <a:rPr lang="en-GB" smtClean="0"/>
              <a:t>27/09/2024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070025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6B140AD1-F336-4E04-BA66-FC2036BEE11F}" type="datetimeFigureOut">
              <a:rPr lang="en-GB" smtClean="0"/>
              <a:t>27/09/2024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24074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6B140AD1-F336-4E04-BA66-FC2036BEE11F}" type="datetimeFigureOut">
              <a:rPr lang="en-GB" smtClean="0"/>
              <a:t>27/09/2024</a:t>
            </a:fld>
            <a:endParaRPr lang="en-GB"/>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5FECC837-A2FD-4094-8E66-F89CFC232E5B}" type="slidenum">
              <a:rPr lang="en-GB" smtClean="0"/>
              <a:t>‹#›</a:t>
            </a:fld>
            <a:endParaRPr lang="en-GB"/>
          </a:p>
        </p:txBody>
      </p:sp>
    </p:spTree>
    <p:extLst>
      <p:ext uri="{BB962C8B-B14F-4D97-AF65-F5344CB8AC3E}">
        <p14:creationId xmlns:p14="http://schemas.microsoft.com/office/powerpoint/2010/main" val="3533685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2.tiff"/><Relationship Id="rId7" Type="http://schemas.openxmlformats.org/officeDocument/2006/relationships/hyperlink" Target="https://creativecommons.org/licenses/by-nc-sa/3.0/"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virtual-illusion.blogspot.com/2017/06/para-sempre-marie-curie.html" TargetMode="External"/><Relationship Id="rId11" Type="http://schemas.openxmlformats.org/officeDocument/2006/relationships/image" Target="../media/image6.tiff"/><Relationship Id="rId5" Type="http://schemas.openxmlformats.org/officeDocument/2006/relationships/image" Target="../media/image4.jpg"/><Relationship Id="rId10" Type="http://schemas.openxmlformats.org/officeDocument/2006/relationships/hyperlink" Target="https://creativecommons.org/licenses/by-sa/3.0/" TargetMode="External"/><Relationship Id="rId4" Type="http://schemas.openxmlformats.org/officeDocument/2006/relationships/image" Target="../media/image3.png"/><Relationship Id="rId9" Type="http://schemas.openxmlformats.org/officeDocument/2006/relationships/hyperlink" Target="https://allthetropes.org/wiki/Albert_Einste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lock Arc 4">
            <a:extLst>
              <a:ext uri="{FF2B5EF4-FFF2-40B4-BE49-F238E27FC236}">
                <a16:creationId xmlns:a16="http://schemas.microsoft.com/office/drawing/2014/main" id="{B6393705-F0F7-4DC6-9C4E-18002C1DF12A}"/>
              </a:ext>
            </a:extLst>
          </p:cNvPr>
          <p:cNvSpPr/>
          <p:nvPr/>
        </p:nvSpPr>
        <p:spPr>
          <a:xfrm rot="16200000">
            <a:off x="127462" y="6219089"/>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Block Arc 5">
            <a:extLst>
              <a:ext uri="{FF2B5EF4-FFF2-40B4-BE49-F238E27FC236}">
                <a16:creationId xmlns:a16="http://schemas.microsoft.com/office/drawing/2014/main" id="{A1457860-5173-4CCE-8FFB-A9710435A974}"/>
              </a:ext>
            </a:extLst>
          </p:cNvPr>
          <p:cNvSpPr/>
          <p:nvPr/>
        </p:nvSpPr>
        <p:spPr>
          <a:xfrm rot="5400000">
            <a:off x="5799513" y="3452553"/>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Rectangle 6">
            <a:extLst>
              <a:ext uri="{FF2B5EF4-FFF2-40B4-BE49-F238E27FC236}">
                <a16:creationId xmlns:a16="http://schemas.microsoft.com/office/drawing/2014/main" id="{133E0405-8C63-43B7-B51B-CE98872D0F2A}"/>
              </a:ext>
            </a:extLst>
          </p:cNvPr>
          <p:cNvSpPr/>
          <p:nvPr/>
        </p:nvSpPr>
        <p:spPr>
          <a:xfrm>
            <a:off x="1942408" y="6170815"/>
            <a:ext cx="5716386" cy="89777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E9D3C240-5DAB-4A08-A250-3E7A29472679}"/>
              </a:ext>
            </a:extLst>
          </p:cNvPr>
          <p:cNvSpPr/>
          <p:nvPr/>
        </p:nvSpPr>
        <p:spPr>
          <a:xfrm>
            <a:off x="1964574" y="3392452"/>
            <a:ext cx="5716386" cy="89968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Block Arc 10">
            <a:extLst>
              <a:ext uri="{FF2B5EF4-FFF2-40B4-BE49-F238E27FC236}">
                <a16:creationId xmlns:a16="http://schemas.microsoft.com/office/drawing/2014/main" id="{67EB9FBD-3B61-451D-B72D-140D3B2B4837}"/>
              </a:ext>
            </a:extLst>
          </p:cNvPr>
          <p:cNvSpPr/>
          <p:nvPr/>
        </p:nvSpPr>
        <p:spPr>
          <a:xfrm rot="16200000">
            <a:off x="127461" y="676102"/>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Block Arc 11">
            <a:extLst>
              <a:ext uri="{FF2B5EF4-FFF2-40B4-BE49-F238E27FC236}">
                <a16:creationId xmlns:a16="http://schemas.microsoft.com/office/drawing/2014/main" id="{29DEB0C2-5DEC-4E58-98C1-BD8F92B80EB5}"/>
              </a:ext>
            </a:extLst>
          </p:cNvPr>
          <p:cNvSpPr/>
          <p:nvPr/>
        </p:nvSpPr>
        <p:spPr>
          <a:xfrm rot="5400000">
            <a:off x="5843848" y="9005455"/>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Rectangle 12">
            <a:extLst>
              <a:ext uri="{FF2B5EF4-FFF2-40B4-BE49-F238E27FC236}">
                <a16:creationId xmlns:a16="http://schemas.microsoft.com/office/drawing/2014/main" id="{978432E2-E584-47C1-9616-879CF8AE01C2}"/>
              </a:ext>
            </a:extLst>
          </p:cNvPr>
          <p:cNvSpPr/>
          <p:nvPr/>
        </p:nvSpPr>
        <p:spPr>
          <a:xfrm>
            <a:off x="1964576" y="8947266"/>
            <a:ext cx="5816138" cy="89777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2" descr="Image">
            <a:extLst>
              <a:ext uri="{FF2B5EF4-FFF2-40B4-BE49-F238E27FC236}">
                <a16:creationId xmlns:a16="http://schemas.microsoft.com/office/drawing/2014/main" id="{F2BAAAC3-CACD-40E6-AB02-A978F5E966B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4983" y="0"/>
            <a:ext cx="1323572" cy="1323572"/>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12729B7D-1346-4030-992E-74325914E126}"/>
              </a:ext>
            </a:extLst>
          </p:cNvPr>
          <p:cNvSpPr/>
          <p:nvPr/>
        </p:nvSpPr>
        <p:spPr>
          <a:xfrm>
            <a:off x="5306124" y="259006"/>
            <a:ext cx="3171825" cy="1631216"/>
          </a:xfrm>
          <a:prstGeom prst="rect">
            <a:avLst/>
          </a:prstGeom>
          <a:noFill/>
        </p:spPr>
        <p:txBody>
          <a:bodyPr wrap="square" lIns="91440" tIns="45720" rIns="91440" bIns="45720">
            <a:spAutoFit/>
          </a:bodyPr>
          <a:lstStyle/>
          <a:p>
            <a:pPr algn="ctr"/>
            <a:r>
              <a:rPr lang="en-US" sz="2800" b="1" dirty="0" err="1">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Idsall</a:t>
            </a:r>
            <a:r>
              <a:rPr lang="en-US" sz="2800" b="1"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 School </a:t>
            </a:r>
          </a:p>
          <a:p>
            <a:pPr algn="ctr"/>
            <a:r>
              <a:rPr lang="en-US" sz="2400" b="1" cap="none" spc="0"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Year 11 Combined Biology Learning Journey</a:t>
            </a:r>
            <a:endParaRPr lang="en-US" sz="2400" b="1" cap="none" spc="0"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endParaRPr>
          </a:p>
        </p:txBody>
      </p:sp>
      <p:sp>
        <p:nvSpPr>
          <p:cNvPr id="18" name="TextBox 17">
            <a:extLst>
              <a:ext uri="{FF2B5EF4-FFF2-40B4-BE49-F238E27FC236}">
                <a16:creationId xmlns:a16="http://schemas.microsoft.com/office/drawing/2014/main" id="{4F4BB1FD-57A7-4F31-AFF2-479A20641BAF}"/>
              </a:ext>
            </a:extLst>
          </p:cNvPr>
          <p:cNvSpPr txBox="1"/>
          <p:nvPr/>
        </p:nvSpPr>
        <p:spPr>
          <a:xfrm>
            <a:off x="1298121" y="11842921"/>
            <a:ext cx="6052135" cy="889154"/>
          </a:xfrm>
          <a:prstGeom prst="rect">
            <a:avLst/>
          </a:prstGeom>
          <a:solidFill>
            <a:schemeClr val="bg1">
              <a:lumMod val="95000"/>
            </a:schemeClr>
          </a:solidFill>
          <a:ln>
            <a:solidFill>
              <a:schemeClr val="accent6">
                <a:lumMod val="50000"/>
              </a:schemeClr>
            </a:solidFill>
          </a:ln>
        </p:spPr>
        <p:txBody>
          <a:bodyPr wrap="square" rtlCol="0">
            <a:spAutoFit/>
          </a:bodyPr>
          <a:lstStyle/>
          <a:p>
            <a:pPr>
              <a:lnSpc>
                <a:spcPct val="150000"/>
              </a:lnSpc>
            </a:pPr>
            <a:r>
              <a:rPr lang="en-GB" sz="1200" b="1" dirty="0">
                <a:latin typeface="Arial" panose="020B0604020202020204" pitchFamily="34" charset="0"/>
                <a:cs typeface="Arial" panose="020B0604020202020204" pitchFamily="34" charset="0"/>
              </a:rPr>
              <a:t>KS3: </a:t>
            </a:r>
            <a:r>
              <a:rPr lang="en-GB" sz="1200" dirty="0">
                <a:latin typeface="Arial" panose="020B0604020202020204" pitchFamily="34" charset="0"/>
                <a:cs typeface="Arial" panose="020B0604020202020204" pitchFamily="34" charset="0"/>
              </a:rPr>
              <a:t>Students will enter into Year 10 having studied a comprehensive KS3 Science curriculum comprising of Cells, reproduction, Health &amp; lifestyle, inheritance, ecosystems &amp; adaptations and biological processes </a:t>
            </a:r>
          </a:p>
        </p:txBody>
      </p:sp>
      <p:sp>
        <p:nvSpPr>
          <p:cNvPr id="20" name="TextBox 19">
            <a:extLst>
              <a:ext uri="{FF2B5EF4-FFF2-40B4-BE49-F238E27FC236}">
                <a16:creationId xmlns:a16="http://schemas.microsoft.com/office/drawing/2014/main" id="{8004E933-6F40-4BEF-B59A-B7C63CAF1968}"/>
              </a:ext>
            </a:extLst>
          </p:cNvPr>
          <p:cNvSpPr txBox="1"/>
          <p:nvPr/>
        </p:nvSpPr>
        <p:spPr>
          <a:xfrm>
            <a:off x="3389788" y="9103765"/>
            <a:ext cx="2821625"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Autumn Term</a:t>
            </a:r>
          </a:p>
        </p:txBody>
      </p:sp>
      <p:sp>
        <p:nvSpPr>
          <p:cNvPr id="21" name="TextBox 20">
            <a:extLst>
              <a:ext uri="{FF2B5EF4-FFF2-40B4-BE49-F238E27FC236}">
                <a16:creationId xmlns:a16="http://schemas.microsoft.com/office/drawing/2014/main" id="{8ECD4514-ED62-43BD-A543-CD90D4B02D80}"/>
              </a:ext>
            </a:extLst>
          </p:cNvPr>
          <p:cNvSpPr txBox="1"/>
          <p:nvPr/>
        </p:nvSpPr>
        <p:spPr>
          <a:xfrm>
            <a:off x="3524868" y="6290079"/>
            <a:ext cx="2551462"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Spring Term</a:t>
            </a:r>
          </a:p>
        </p:txBody>
      </p:sp>
      <p:sp>
        <p:nvSpPr>
          <p:cNvPr id="22" name="TextBox 21">
            <a:extLst>
              <a:ext uri="{FF2B5EF4-FFF2-40B4-BE49-F238E27FC236}">
                <a16:creationId xmlns:a16="http://schemas.microsoft.com/office/drawing/2014/main" id="{8970C407-8281-43A7-8775-6C3895D0B6C1}"/>
              </a:ext>
            </a:extLst>
          </p:cNvPr>
          <p:cNvSpPr txBox="1"/>
          <p:nvPr/>
        </p:nvSpPr>
        <p:spPr>
          <a:xfrm>
            <a:off x="3428591" y="3569328"/>
            <a:ext cx="2888107"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Summer Term</a:t>
            </a:r>
          </a:p>
        </p:txBody>
      </p:sp>
      <p:sp>
        <p:nvSpPr>
          <p:cNvPr id="23" name="TextBox 22">
            <a:extLst>
              <a:ext uri="{FF2B5EF4-FFF2-40B4-BE49-F238E27FC236}">
                <a16:creationId xmlns:a16="http://schemas.microsoft.com/office/drawing/2014/main" id="{1565F0B8-AAAE-444A-ADFA-09316BA80309}"/>
              </a:ext>
            </a:extLst>
          </p:cNvPr>
          <p:cNvSpPr txBox="1"/>
          <p:nvPr/>
        </p:nvSpPr>
        <p:spPr>
          <a:xfrm>
            <a:off x="6518838" y="6996373"/>
            <a:ext cx="2625162" cy="1956284"/>
          </a:xfrm>
          <a:prstGeom prst="rect">
            <a:avLst/>
          </a:prstGeom>
          <a:solidFill>
            <a:schemeClr val="accent6">
              <a:lumMod val="20000"/>
              <a:lumOff val="80000"/>
            </a:schemeClr>
          </a:solidFill>
        </p:spPr>
        <p:txBody>
          <a:bodyPr wrap="square" rtlCol="0" anchor="ctr" anchorCtr="0">
            <a:noAutofit/>
          </a:bodyPr>
          <a:lstStyle/>
          <a:p>
            <a:r>
              <a:rPr lang="en-GB" sz="1400" b="1" dirty="0">
                <a:latin typeface="Arial" panose="020B0604020202020204" pitchFamily="34" charset="0"/>
                <a:cs typeface="Arial" panose="020B0604020202020204" pitchFamily="34" charset="0"/>
              </a:rPr>
              <a:t>B16 Organising an Ecosystem:</a:t>
            </a:r>
            <a:r>
              <a:rPr lang="en-GB" sz="1200" b="1" dirty="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living organisms may form populations of single species, communities of many species and ecosystems, interacting with each other, with the environment and with humans in many different ways</a:t>
            </a:r>
            <a:endParaRPr lang="en-GB" sz="14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765C69E9-00C5-49C2-94AE-911818F0B6C6}"/>
              </a:ext>
            </a:extLst>
          </p:cNvPr>
          <p:cNvSpPr txBox="1"/>
          <p:nvPr/>
        </p:nvSpPr>
        <p:spPr>
          <a:xfrm>
            <a:off x="3551495" y="7001625"/>
            <a:ext cx="2967343" cy="1911862"/>
          </a:xfrm>
          <a:prstGeom prst="rect">
            <a:avLst/>
          </a:prstGeom>
          <a:solidFill>
            <a:schemeClr val="accent6">
              <a:lumMod val="20000"/>
              <a:lumOff val="80000"/>
            </a:schemeClr>
          </a:solidFill>
        </p:spPr>
        <p:txBody>
          <a:bodyPr wrap="square" rtlCol="0" anchor="ctr" anchorCtr="0">
            <a:noAutofit/>
          </a:bodyPr>
          <a:lstStyle/>
          <a:p>
            <a:r>
              <a:rPr lang="en-GB" sz="1400" b="1" dirty="0">
                <a:latin typeface="Arial" panose="020B0604020202020204" pitchFamily="34" charset="0"/>
                <a:cs typeface="Arial" panose="020B0604020202020204" pitchFamily="34" charset="0"/>
              </a:rPr>
              <a:t>B17 Biodiversity &amp; Ecosystems : </a:t>
            </a:r>
            <a:r>
              <a:rPr lang="en-GB" sz="1200" dirty="0">
                <a:latin typeface="Arial" panose="020B0604020202020204" pitchFamily="34" charset="0"/>
                <a:cs typeface="Arial" panose="020B0604020202020204" pitchFamily="34" charset="0"/>
              </a:rPr>
              <a:t>All species live in ecosystems composed of complex communities of animals and plants dependent on each other and that are adapted to particular conditions, both abiotic and biotic. These ecosystems provide essential services that support human life and continued development.</a:t>
            </a:r>
            <a:endParaRPr lang="en-GB" sz="1400"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C569FCAB-1C89-4F1E-9185-8B84304B9E0A}"/>
              </a:ext>
            </a:extLst>
          </p:cNvPr>
          <p:cNvSpPr txBox="1"/>
          <p:nvPr/>
        </p:nvSpPr>
        <p:spPr>
          <a:xfrm>
            <a:off x="2799822" y="9855823"/>
            <a:ext cx="2902750" cy="1857111"/>
          </a:xfrm>
          <a:prstGeom prst="rect">
            <a:avLst/>
          </a:prstGeom>
          <a:solidFill>
            <a:schemeClr val="accent6">
              <a:lumMod val="40000"/>
              <a:lumOff val="60000"/>
            </a:schemeClr>
          </a:solidFill>
        </p:spPr>
        <p:txBody>
          <a:bodyPr wrap="square" rtlCol="0" anchor="ctr" anchorCtr="0">
            <a:noAutofit/>
          </a:bodyPr>
          <a:lstStyle/>
          <a:p>
            <a:r>
              <a:rPr lang="en-GB" sz="1200" b="1" dirty="0">
                <a:latin typeface="Arial" panose="020B0604020202020204" pitchFamily="34" charset="0"/>
                <a:cs typeface="Arial" panose="020B0604020202020204" pitchFamily="34" charset="0"/>
              </a:rPr>
              <a:t>B12 Reproduction</a:t>
            </a:r>
            <a:r>
              <a:rPr lang="en-GB" sz="1200" dirty="0">
                <a:latin typeface="Arial" panose="020B0604020202020204" pitchFamily="34" charset="0"/>
                <a:cs typeface="Arial" panose="020B0604020202020204" pitchFamily="34" charset="0"/>
              </a:rPr>
              <a:t>: In this section we will discover how the number of chromosomes are halved during meiosis and then combined with new genes from the sexual partner to produce unique offspring. Gene mutations occur continuously and on rare occasions can affect the functioning of the animal or plant.</a:t>
            </a:r>
          </a:p>
        </p:txBody>
      </p:sp>
      <p:sp>
        <p:nvSpPr>
          <p:cNvPr id="28" name="TextBox 27">
            <a:extLst>
              <a:ext uri="{FF2B5EF4-FFF2-40B4-BE49-F238E27FC236}">
                <a16:creationId xmlns:a16="http://schemas.microsoft.com/office/drawing/2014/main" id="{39968AE3-35F3-4A9F-B207-ECEF778FF96C}"/>
              </a:ext>
            </a:extLst>
          </p:cNvPr>
          <p:cNvSpPr txBox="1"/>
          <p:nvPr/>
        </p:nvSpPr>
        <p:spPr>
          <a:xfrm>
            <a:off x="285405" y="9840517"/>
            <a:ext cx="2514417" cy="1906196"/>
          </a:xfrm>
          <a:prstGeom prst="rect">
            <a:avLst/>
          </a:prstGeom>
          <a:solidFill>
            <a:schemeClr val="accent6">
              <a:lumMod val="40000"/>
              <a:lumOff val="60000"/>
            </a:schemeClr>
          </a:solidFill>
        </p:spPr>
        <p:txBody>
          <a:bodyPr wrap="square" rtlCol="0" anchor="ctr" anchorCtr="0">
            <a:noAutofit/>
          </a:bodyPr>
          <a:lstStyle/>
          <a:p>
            <a:r>
              <a:rPr lang="en-GB" sz="1200" b="1" dirty="0">
                <a:latin typeface="Arial" panose="020B0604020202020204" pitchFamily="34" charset="0"/>
                <a:cs typeface="Arial" panose="020B0604020202020204" pitchFamily="34" charset="0"/>
              </a:rPr>
              <a:t>B11 Hormonal Coordination</a:t>
            </a:r>
            <a:r>
              <a:rPr lang="en-GB" sz="1200" dirty="0">
                <a:latin typeface="Arial" panose="020B0604020202020204" pitchFamily="34" charset="0"/>
                <a:cs typeface="Arial" panose="020B0604020202020204" pitchFamily="34" charset="0"/>
              </a:rPr>
              <a:t>: Students should be able to explain that homeostasis is the regulation of the internal conditions of a cell or organism to maintain optimum conditions for function in response to internal and external changes. Homeostasis maintains optimal conditions for enzyme action and all cell functions.</a:t>
            </a:r>
          </a:p>
        </p:txBody>
      </p:sp>
      <p:sp>
        <p:nvSpPr>
          <p:cNvPr id="30" name="TextBox 29">
            <a:extLst>
              <a:ext uri="{FF2B5EF4-FFF2-40B4-BE49-F238E27FC236}">
                <a16:creationId xmlns:a16="http://schemas.microsoft.com/office/drawing/2014/main" id="{F7D8D4FB-F999-4216-8538-8F4EAF0B8DE3}"/>
              </a:ext>
            </a:extLst>
          </p:cNvPr>
          <p:cNvSpPr txBox="1"/>
          <p:nvPr/>
        </p:nvSpPr>
        <p:spPr>
          <a:xfrm>
            <a:off x="757731" y="6982726"/>
            <a:ext cx="2819674" cy="1883329"/>
          </a:xfrm>
          <a:prstGeom prst="rect">
            <a:avLst/>
          </a:prstGeom>
          <a:solidFill>
            <a:schemeClr val="accent6">
              <a:lumMod val="60000"/>
              <a:lumOff val="40000"/>
            </a:schemeClr>
          </a:solidFill>
        </p:spPr>
        <p:txBody>
          <a:bodyPr wrap="square" rtlCol="0" anchor="ctr" anchorCtr="0">
            <a:noAutofit/>
          </a:bodyPr>
          <a:lstStyle/>
          <a:p>
            <a:r>
              <a:rPr lang="en-GB" sz="1400" b="1" dirty="0">
                <a:latin typeface="Arial" panose="020B0604020202020204" pitchFamily="34" charset="0"/>
                <a:cs typeface="Arial" panose="020B0604020202020204" pitchFamily="34" charset="0"/>
              </a:rPr>
              <a:t>B14 Genetics &amp; Evolution: </a:t>
            </a:r>
            <a:r>
              <a:rPr lang="en-GB" sz="1200" dirty="0">
                <a:latin typeface="Arial" panose="020B0604020202020204" pitchFamily="34" charset="0"/>
                <a:cs typeface="Arial" panose="020B0604020202020204" pitchFamily="34" charset="0"/>
              </a:rPr>
              <a:t>Scientists have now discovered how to take genes from one species and introduce them in to the genome of another by a process called genetic engineering. In spite of the huge potential benefits that this technology can offer, genetic modification still remains highly controversial.</a:t>
            </a:r>
          </a:p>
        </p:txBody>
      </p:sp>
      <p:sp>
        <p:nvSpPr>
          <p:cNvPr id="31" name="TextBox 30">
            <a:extLst>
              <a:ext uri="{FF2B5EF4-FFF2-40B4-BE49-F238E27FC236}">
                <a16:creationId xmlns:a16="http://schemas.microsoft.com/office/drawing/2014/main" id="{355AFA0E-4282-4C37-9618-E588A945A7D4}"/>
              </a:ext>
            </a:extLst>
          </p:cNvPr>
          <p:cNvSpPr txBox="1"/>
          <p:nvPr/>
        </p:nvSpPr>
        <p:spPr>
          <a:xfrm>
            <a:off x="5710361" y="9861296"/>
            <a:ext cx="3838194" cy="1897708"/>
          </a:xfrm>
          <a:prstGeom prst="rect">
            <a:avLst/>
          </a:prstGeom>
          <a:solidFill>
            <a:schemeClr val="accent6">
              <a:lumMod val="60000"/>
              <a:lumOff val="40000"/>
            </a:schemeClr>
          </a:solidFill>
        </p:spPr>
        <p:txBody>
          <a:bodyPr wrap="square" rtlCol="0" anchor="ctr" anchorCtr="0">
            <a:noAutofit/>
          </a:bodyPr>
          <a:lstStyle/>
          <a:p>
            <a:r>
              <a:rPr lang="en-GB" sz="1200" b="1" dirty="0">
                <a:latin typeface="Arial" panose="020B0604020202020204" pitchFamily="34" charset="0"/>
                <a:cs typeface="Arial" panose="020B0604020202020204" pitchFamily="34" charset="0"/>
              </a:rPr>
              <a:t>B13 Variation &amp; Evolution: </a:t>
            </a:r>
            <a:r>
              <a:rPr lang="en-GB" sz="1200" dirty="0">
                <a:latin typeface="Arial" panose="020B0604020202020204" pitchFamily="34" charset="0"/>
                <a:cs typeface="Arial" panose="020B0604020202020204" pitchFamily="34" charset="0"/>
              </a:rPr>
              <a:t>Variation generated by mutations and sexual reproduction is the basis for natural selection; this is how species evolve. An understanding of these processes has allowed scientists to intervene through selective breeding to produce livestock with favoured characteristics. Once new varieties of plants or animals have been produced it is possible to clone individuals to produce larger numbers of identical individuals all carrying the favourable characteristic. </a:t>
            </a:r>
          </a:p>
        </p:txBody>
      </p:sp>
      <p:sp>
        <p:nvSpPr>
          <p:cNvPr id="32" name="Oval 31">
            <a:extLst>
              <a:ext uri="{FF2B5EF4-FFF2-40B4-BE49-F238E27FC236}">
                <a16:creationId xmlns:a16="http://schemas.microsoft.com/office/drawing/2014/main" id="{C531863C-ACAE-4386-9FE1-EC1A0C53C31B}"/>
              </a:ext>
            </a:extLst>
          </p:cNvPr>
          <p:cNvSpPr/>
          <p:nvPr/>
        </p:nvSpPr>
        <p:spPr>
          <a:xfrm>
            <a:off x="7321098" y="11702260"/>
            <a:ext cx="919232" cy="919232"/>
          </a:xfrm>
          <a:prstGeom prst="ellipse">
            <a:avLst/>
          </a:prstGeom>
          <a:ln w="3810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b="1" dirty="0">
                <a:latin typeface="Century Gothic" panose="020B0502020202020204" pitchFamily="34" charset="0"/>
              </a:rPr>
              <a:t>Start here</a:t>
            </a:r>
          </a:p>
        </p:txBody>
      </p:sp>
      <p:sp>
        <p:nvSpPr>
          <p:cNvPr id="37" name="Rectangle 36">
            <a:extLst>
              <a:ext uri="{FF2B5EF4-FFF2-40B4-BE49-F238E27FC236}">
                <a16:creationId xmlns:a16="http://schemas.microsoft.com/office/drawing/2014/main" id="{02EDA40E-23E2-4918-BD00-E03082C7E052}"/>
              </a:ext>
            </a:extLst>
          </p:cNvPr>
          <p:cNvSpPr/>
          <p:nvPr/>
        </p:nvSpPr>
        <p:spPr>
          <a:xfrm>
            <a:off x="2030289" y="2004183"/>
            <a:ext cx="5684709" cy="1166153"/>
          </a:xfrm>
          <a:prstGeom prst="rect">
            <a:avLst/>
          </a:prstGeom>
          <a:solidFill>
            <a:schemeClr val="bg1">
              <a:lumMod val="95000"/>
            </a:schemeClr>
          </a:solidFill>
          <a:ln>
            <a:solidFill>
              <a:srgbClr val="FF0000"/>
            </a:solidFill>
          </a:ln>
        </p:spPr>
        <p:txBody>
          <a:bodyPr wrap="square" rtlCol="0">
            <a:spAutoFit/>
          </a:bodyPr>
          <a:lstStyle/>
          <a:p>
            <a:pPr>
              <a:lnSpc>
                <a:spcPct val="150000"/>
              </a:lnSpc>
            </a:pPr>
            <a:r>
              <a:rPr lang="en-US" sz="1200" b="1" dirty="0">
                <a:solidFill>
                  <a:schemeClr val="tx1"/>
                </a:solidFill>
                <a:latin typeface="Arial" panose="020B0604020202020204" pitchFamily="34" charset="0"/>
                <a:cs typeface="Arial" panose="020B0604020202020204" pitchFamily="34" charset="0"/>
              </a:rPr>
              <a:t>GCSE exams </a:t>
            </a:r>
            <a:r>
              <a:rPr lang="en-US" sz="1200" b="1" dirty="0">
                <a:latin typeface="Arial" panose="020B0604020202020204" pitchFamily="34" charset="0"/>
                <a:cs typeface="Arial" panose="020B0604020202020204" pitchFamily="34" charset="0"/>
              </a:rPr>
              <a:t>in the summer term:</a:t>
            </a:r>
          </a:p>
          <a:p>
            <a:pPr>
              <a:lnSpc>
                <a:spcPct val="150000"/>
              </a:lnSpc>
            </a:pPr>
            <a:r>
              <a:rPr lang="en-US" sz="1200" dirty="0">
                <a:solidFill>
                  <a:schemeClr val="tx1"/>
                </a:solidFill>
                <a:latin typeface="Arial" panose="020B0604020202020204" pitchFamily="34" charset="0"/>
                <a:cs typeface="Arial" panose="020B0604020202020204" pitchFamily="34" charset="0"/>
              </a:rPr>
              <a:t>Build </a:t>
            </a:r>
            <a:r>
              <a:rPr lang="en-US" sz="1200" dirty="0">
                <a:latin typeface="Arial" panose="020B0604020202020204" pitchFamily="34" charset="0"/>
                <a:cs typeface="Arial" panose="020B0604020202020204" pitchFamily="34" charset="0"/>
              </a:rPr>
              <a:t>your revision skills, practice </a:t>
            </a:r>
            <a:r>
              <a:rPr lang="en-US" sz="1200" dirty="0">
                <a:solidFill>
                  <a:schemeClr val="tx1"/>
                </a:solidFill>
                <a:latin typeface="Arial" panose="020B0604020202020204" pitchFamily="34" charset="0"/>
                <a:cs typeface="Arial" panose="020B0604020202020204" pitchFamily="34" charset="0"/>
              </a:rPr>
              <a:t>and commit key information to your long-term memory. You will be tested on all the content learned over the course of year 10 &amp; year 11</a:t>
            </a:r>
          </a:p>
        </p:txBody>
      </p:sp>
      <p:pic>
        <p:nvPicPr>
          <p:cNvPr id="40" name="Picture 39">
            <a:extLst>
              <a:ext uri="{FF2B5EF4-FFF2-40B4-BE49-F238E27FC236}">
                <a16:creationId xmlns:a16="http://schemas.microsoft.com/office/drawing/2014/main" id="{9CEAC0B9-FDFC-47BA-AD1B-A432AC9FB82A}"/>
              </a:ext>
            </a:extLst>
          </p:cNvPr>
          <p:cNvPicPr>
            <a:picLocks noChangeAspect="1"/>
          </p:cNvPicPr>
          <p:nvPr/>
        </p:nvPicPr>
        <p:blipFill>
          <a:blip r:embed="rId3">
            <a:lum bright="70000" contrast="-70000"/>
          </a:blip>
          <a:stretch>
            <a:fillRect/>
          </a:stretch>
        </p:blipFill>
        <p:spPr>
          <a:xfrm>
            <a:off x="7120538" y="3545065"/>
            <a:ext cx="594460" cy="594460"/>
          </a:xfrm>
          <a:prstGeom prst="rect">
            <a:avLst/>
          </a:prstGeom>
        </p:spPr>
      </p:pic>
      <p:sp>
        <p:nvSpPr>
          <p:cNvPr id="41" name="Arrow: Right 40">
            <a:extLst>
              <a:ext uri="{FF2B5EF4-FFF2-40B4-BE49-F238E27FC236}">
                <a16:creationId xmlns:a16="http://schemas.microsoft.com/office/drawing/2014/main" id="{12B25804-9ADA-4D8B-9F65-740D9E5FCD17}"/>
              </a:ext>
            </a:extLst>
          </p:cNvPr>
          <p:cNvSpPr/>
          <p:nvPr/>
        </p:nvSpPr>
        <p:spPr>
          <a:xfrm rot="5400000">
            <a:off x="4629757" y="3245527"/>
            <a:ext cx="481236" cy="36697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4" name="Picture 2">
            <a:extLst>
              <a:ext uri="{FF2B5EF4-FFF2-40B4-BE49-F238E27FC236}">
                <a16:creationId xmlns:a16="http://schemas.microsoft.com/office/drawing/2014/main" id="{CFF132B0-F274-4F05-BFF3-E73AB0E594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14" y="3545065"/>
            <a:ext cx="1118396" cy="1118396"/>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8" descr="A picture containing wall, person, indoor, young&#10;&#10;Description automatically generated">
            <a:extLst>
              <a:ext uri="{FF2B5EF4-FFF2-40B4-BE49-F238E27FC236}">
                <a16:creationId xmlns:a16="http://schemas.microsoft.com/office/drawing/2014/main" id="{4DAFA0F3-143F-458D-988B-C3937A670841}"/>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2570719" y="1227127"/>
            <a:ext cx="968865" cy="749561"/>
          </a:xfrm>
          <a:prstGeom prst="rect">
            <a:avLst/>
          </a:prstGeom>
        </p:spPr>
      </p:pic>
      <p:sp>
        <p:nvSpPr>
          <p:cNvPr id="50" name="TextBox 49">
            <a:extLst>
              <a:ext uri="{FF2B5EF4-FFF2-40B4-BE49-F238E27FC236}">
                <a16:creationId xmlns:a16="http://schemas.microsoft.com/office/drawing/2014/main" id="{26C9F3ED-567D-4DDD-BD11-3A7FA48F27D6}"/>
              </a:ext>
            </a:extLst>
          </p:cNvPr>
          <p:cNvSpPr txBox="1"/>
          <p:nvPr/>
        </p:nvSpPr>
        <p:spPr>
          <a:xfrm>
            <a:off x="9732496" y="631600"/>
            <a:ext cx="1980000" cy="369332"/>
          </a:xfrm>
          <a:prstGeom prst="rect">
            <a:avLst/>
          </a:prstGeom>
          <a:noFill/>
        </p:spPr>
        <p:txBody>
          <a:bodyPr wrap="square" rtlCol="0">
            <a:spAutoFit/>
          </a:bodyPr>
          <a:lstStyle/>
          <a:p>
            <a:r>
              <a:rPr lang="en-GB" sz="900" dirty="0">
                <a:hlinkClick r:id="rId6" tooltip="https://virtual-illusion.blogspot.com/2017/06/para-sempre-marie-curie.html"/>
              </a:rPr>
              <a:t>This Photo</a:t>
            </a:r>
            <a:r>
              <a:rPr lang="en-GB" sz="900" dirty="0"/>
              <a:t> by Unknown Author is licensed under </a:t>
            </a:r>
            <a:r>
              <a:rPr lang="en-GB" sz="900" dirty="0">
                <a:hlinkClick r:id="rId7" tooltip="https://creativecommons.org/licenses/by-nc-sa/3.0/"/>
              </a:rPr>
              <a:t>CC BY-SA-NC</a:t>
            </a:r>
            <a:endParaRPr lang="en-GB" sz="900" dirty="0"/>
          </a:p>
        </p:txBody>
      </p:sp>
      <p:pic>
        <p:nvPicPr>
          <p:cNvPr id="52" name="Picture 51" descr="A picture containing person, person&#10;&#10;Description automatically generated">
            <a:extLst>
              <a:ext uri="{FF2B5EF4-FFF2-40B4-BE49-F238E27FC236}">
                <a16:creationId xmlns:a16="http://schemas.microsoft.com/office/drawing/2014/main" id="{B5253C83-FFFD-4E72-BE67-1EF598D759D0}"/>
              </a:ext>
            </a:extLst>
          </p:cNvPr>
          <p:cNvPicPr>
            <a:picLocks noChangeAspect="1"/>
          </p:cNvPicPr>
          <p:nvPr/>
        </p:nvPicPr>
        <p:blipFill>
          <a:blip r:embed="rId8">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2698220" y="29042"/>
            <a:ext cx="730371" cy="934348"/>
          </a:xfrm>
          <a:prstGeom prst="rect">
            <a:avLst/>
          </a:prstGeom>
        </p:spPr>
      </p:pic>
      <p:sp>
        <p:nvSpPr>
          <p:cNvPr id="53" name="TextBox 52">
            <a:extLst>
              <a:ext uri="{FF2B5EF4-FFF2-40B4-BE49-F238E27FC236}">
                <a16:creationId xmlns:a16="http://schemas.microsoft.com/office/drawing/2014/main" id="{E773BC1C-16FF-45E6-98D2-81488A6EEB48}"/>
              </a:ext>
            </a:extLst>
          </p:cNvPr>
          <p:cNvSpPr txBox="1"/>
          <p:nvPr/>
        </p:nvSpPr>
        <p:spPr>
          <a:xfrm>
            <a:off x="9732496" y="1111711"/>
            <a:ext cx="3171825" cy="230832"/>
          </a:xfrm>
          <a:prstGeom prst="rect">
            <a:avLst/>
          </a:prstGeom>
          <a:noFill/>
        </p:spPr>
        <p:txBody>
          <a:bodyPr wrap="square" rtlCol="0">
            <a:spAutoFit/>
          </a:bodyPr>
          <a:lstStyle/>
          <a:p>
            <a:r>
              <a:rPr lang="en-GB" sz="900" dirty="0">
                <a:hlinkClick r:id="rId9" tooltip="https://allthetropes.org/wiki/Albert_Einstein"/>
              </a:rPr>
              <a:t>This Photo</a:t>
            </a:r>
            <a:r>
              <a:rPr lang="en-GB" sz="900" dirty="0"/>
              <a:t> by Unknown Author is licensed under </a:t>
            </a:r>
            <a:r>
              <a:rPr lang="en-GB" sz="900" dirty="0">
                <a:hlinkClick r:id="rId10" tooltip="https://creativecommons.org/licenses/by-sa/3.0/"/>
              </a:rPr>
              <a:t>CC BY-SA</a:t>
            </a:r>
            <a:endParaRPr lang="en-GB" sz="900" dirty="0"/>
          </a:p>
        </p:txBody>
      </p:sp>
      <p:sp>
        <p:nvSpPr>
          <p:cNvPr id="54" name="Rectangle 53">
            <a:extLst>
              <a:ext uri="{FF2B5EF4-FFF2-40B4-BE49-F238E27FC236}">
                <a16:creationId xmlns:a16="http://schemas.microsoft.com/office/drawing/2014/main" id="{EDD5D311-3FCF-40DA-A938-FFF0B5A553F2}"/>
              </a:ext>
            </a:extLst>
          </p:cNvPr>
          <p:cNvSpPr/>
          <p:nvPr/>
        </p:nvSpPr>
        <p:spPr>
          <a:xfrm>
            <a:off x="3431134" y="382921"/>
            <a:ext cx="2116940" cy="1021883"/>
          </a:xfrm>
          <a:prstGeom prst="rect">
            <a:avLst/>
          </a:prstGeom>
          <a:solidFill>
            <a:srgbClr val="CCCCFF"/>
          </a:solidFill>
        </p:spPr>
        <p:txBody>
          <a:bodyPr wrap="square" rtlCol="0">
            <a:spAutoFit/>
          </a:bodyPr>
          <a:lstStyle/>
          <a:p>
            <a:pPr>
              <a:lnSpc>
                <a:spcPct val="150000"/>
              </a:lnSpc>
            </a:pPr>
            <a:r>
              <a:rPr lang="en-US" sz="1400" b="1" dirty="0">
                <a:solidFill>
                  <a:schemeClr val="tx1"/>
                </a:solidFill>
                <a:latin typeface="Arial" panose="020B0604020202020204" pitchFamily="34" charset="0"/>
                <a:cs typeface="Arial" panose="020B0604020202020204" pitchFamily="34" charset="0"/>
              </a:rPr>
              <a:t>This way to Year 12</a:t>
            </a:r>
            <a:r>
              <a:rPr lang="en-US" sz="1400" dirty="0">
                <a:solidFill>
                  <a:schemeClr val="tx1"/>
                </a:solidFill>
                <a:latin typeface="Arial" panose="020B0604020202020204" pitchFamily="34" charset="0"/>
                <a:cs typeface="Arial" panose="020B0604020202020204" pitchFamily="34" charset="0"/>
              </a:rPr>
              <a:t>:</a:t>
            </a:r>
          </a:p>
          <a:p>
            <a:pPr>
              <a:lnSpc>
                <a:spcPct val="150000"/>
              </a:lnSpc>
            </a:pPr>
            <a:r>
              <a:rPr lang="en-US" sz="1400" dirty="0">
                <a:latin typeface="Arial" panose="020B0604020202020204" pitchFamily="34" charset="0"/>
                <a:cs typeface="Arial" panose="020B0604020202020204" pitchFamily="34" charset="0"/>
              </a:rPr>
              <a:t>Continuing your journey to scientific greatness.</a:t>
            </a:r>
          </a:p>
        </p:txBody>
      </p:sp>
      <p:sp>
        <p:nvSpPr>
          <p:cNvPr id="55" name="Arrow: Right 54">
            <a:extLst>
              <a:ext uri="{FF2B5EF4-FFF2-40B4-BE49-F238E27FC236}">
                <a16:creationId xmlns:a16="http://schemas.microsoft.com/office/drawing/2014/main" id="{99916DA5-3E06-4133-995B-B97F4223D01F}"/>
              </a:ext>
            </a:extLst>
          </p:cNvPr>
          <p:cNvSpPr/>
          <p:nvPr/>
        </p:nvSpPr>
        <p:spPr>
          <a:xfrm>
            <a:off x="1914699" y="166255"/>
            <a:ext cx="936785" cy="1778922"/>
          </a:xfrm>
          <a:prstGeom prst="rightArrow">
            <a:avLst>
              <a:gd name="adj1" fmla="val 50000"/>
              <a:gd name="adj2" fmla="val 10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6" name="Picture 55">
            <a:extLst>
              <a:ext uri="{FF2B5EF4-FFF2-40B4-BE49-F238E27FC236}">
                <a16:creationId xmlns:a16="http://schemas.microsoft.com/office/drawing/2014/main" id="{93080889-478B-4696-BFFF-8FA10E16CE5A}"/>
              </a:ext>
            </a:extLst>
          </p:cNvPr>
          <p:cNvPicPr>
            <a:picLocks noChangeAspect="1"/>
          </p:cNvPicPr>
          <p:nvPr/>
        </p:nvPicPr>
        <p:blipFill>
          <a:blip r:embed="rId11">
            <a:lum bright="70000" contrast="-70000"/>
          </a:blip>
          <a:stretch>
            <a:fillRect/>
          </a:stretch>
        </p:blipFill>
        <p:spPr>
          <a:xfrm>
            <a:off x="1794212" y="698433"/>
            <a:ext cx="734947" cy="734947"/>
          </a:xfrm>
          <a:prstGeom prst="rect">
            <a:avLst/>
          </a:prstGeom>
        </p:spPr>
      </p:pic>
      <p:sp>
        <p:nvSpPr>
          <p:cNvPr id="2" name="Oval 1">
            <a:extLst>
              <a:ext uri="{FF2B5EF4-FFF2-40B4-BE49-F238E27FC236}">
                <a16:creationId xmlns:a16="http://schemas.microsoft.com/office/drawing/2014/main" id="{922D2152-7C95-BBAA-39C0-57C06E4B1B24}"/>
              </a:ext>
            </a:extLst>
          </p:cNvPr>
          <p:cNvSpPr/>
          <p:nvPr/>
        </p:nvSpPr>
        <p:spPr>
          <a:xfrm>
            <a:off x="929766" y="3293408"/>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3</a:t>
            </a:r>
          </a:p>
          <a:p>
            <a:pPr algn="ctr"/>
            <a:r>
              <a:rPr lang="en-GB" sz="1200" b="1" dirty="0">
                <a:latin typeface="Century Gothic" panose="020B0502020202020204" pitchFamily="34" charset="0"/>
              </a:rPr>
              <a:t>Assessment</a:t>
            </a:r>
          </a:p>
        </p:txBody>
      </p:sp>
      <p:sp>
        <p:nvSpPr>
          <p:cNvPr id="3" name="Oval 2">
            <a:extLst>
              <a:ext uri="{FF2B5EF4-FFF2-40B4-BE49-F238E27FC236}">
                <a16:creationId xmlns:a16="http://schemas.microsoft.com/office/drawing/2014/main" id="{AC3B2E87-FD9A-315A-D160-E36E0CF53369}"/>
              </a:ext>
            </a:extLst>
          </p:cNvPr>
          <p:cNvSpPr/>
          <p:nvPr/>
        </p:nvSpPr>
        <p:spPr>
          <a:xfrm>
            <a:off x="7378886" y="6121367"/>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2</a:t>
            </a:r>
          </a:p>
          <a:p>
            <a:pPr algn="ctr"/>
            <a:r>
              <a:rPr lang="en-GB" sz="1200" b="1" dirty="0">
                <a:latin typeface="Century Gothic" panose="020B0502020202020204" pitchFamily="34" charset="0"/>
              </a:rPr>
              <a:t>Assessment</a:t>
            </a:r>
          </a:p>
        </p:txBody>
      </p:sp>
      <p:sp>
        <p:nvSpPr>
          <p:cNvPr id="4" name="Oval 3">
            <a:extLst>
              <a:ext uri="{FF2B5EF4-FFF2-40B4-BE49-F238E27FC236}">
                <a16:creationId xmlns:a16="http://schemas.microsoft.com/office/drawing/2014/main" id="{B6EB8697-500C-320C-26D4-D45980899F4B}"/>
              </a:ext>
            </a:extLst>
          </p:cNvPr>
          <p:cNvSpPr/>
          <p:nvPr/>
        </p:nvSpPr>
        <p:spPr>
          <a:xfrm>
            <a:off x="298910" y="8791695"/>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1</a:t>
            </a:r>
          </a:p>
          <a:p>
            <a:pPr algn="ctr"/>
            <a:r>
              <a:rPr lang="en-GB" sz="1200" b="1" dirty="0">
                <a:latin typeface="Century Gothic" panose="020B0502020202020204" pitchFamily="34" charset="0"/>
              </a:rPr>
              <a:t>Assessment</a:t>
            </a:r>
          </a:p>
        </p:txBody>
      </p:sp>
      <p:sp>
        <p:nvSpPr>
          <p:cNvPr id="8" name="TextBox 7">
            <a:extLst>
              <a:ext uri="{FF2B5EF4-FFF2-40B4-BE49-F238E27FC236}">
                <a16:creationId xmlns:a16="http://schemas.microsoft.com/office/drawing/2014/main" id="{7117BDA1-AF63-FA79-CE8D-8807812E6550}"/>
              </a:ext>
            </a:extLst>
          </p:cNvPr>
          <p:cNvSpPr txBox="1"/>
          <p:nvPr/>
        </p:nvSpPr>
        <p:spPr>
          <a:xfrm>
            <a:off x="1148256" y="4327780"/>
            <a:ext cx="2844925" cy="1776147"/>
          </a:xfrm>
          <a:prstGeom prst="rect">
            <a:avLst/>
          </a:prstGeom>
          <a:solidFill>
            <a:schemeClr val="accent6">
              <a:lumMod val="40000"/>
              <a:lumOff val="6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B15: Adaptations, Interdependence &amp; Competition: </a:t>
            </a:r>
            <a:r>
              <a:rPr lang="en-GB" sz="1200" dirty="0">
                <a:latin typeface="Arial" panose="020B0604020202020204" pitchFamily="34" charset="0"/>
                <a:cs typeface="Arial" panose="020B0604020202020204" pitchFamily="34" charset="0"/>
              </a:rPr>
              <a:t>Students will study communities including the interdependence of all the species present, environmental factors and be able to give real examples to illustrate interdependence.</a:t>
            </a:r>
          </a:p>
          <a:p>
            <a:pPr algn="ctr"/>
            <a:r>
              <a:rPr lang="en-GB" sz="1200" dirty="0">
                <a:latin typeface="Arial" panose="020B0604020202020204" pitchFamily="34" charset="0"/>
                <a:cs typeface="Arial" panose="020B0604020202020204" pitchFamily="34" charset="0"/>
              </a:rPr>
              <a:t>Core practical's</a:t>
            </a:r>
          </a:p>
        </p:txBody>
      </p:sp>
      <p:sp>
        <p:nvSpPr>
          <p:cNvPr id="10" name="TextBox 9">
            <a:extLst>
              <a:ext uri="{FF2B5EF4-FFF2-40B4-BE49-F238E27FC236}">
                <a16:creationId xmlns:a16="http://schemas.microsoft.com/office/drawing/2014/main" id="{4AF3ED67-AD1D-F15F-0194-14ADCCEE9DAC}"/>
              </a:ext>
            </a:extLst>
          </p:cNvPr>
          <p:cNvSpPr txBox="1"/>
          <p:nvPr/>
        </p:nvSpPr>
        <p:spPr>
          <a:xfrm>
            <a:off x="4533961" y="4330979"/>
            <a:ext cx="2844925" cy="1776147"/>
          </a:xfrm>
          <a:prstGeom prst="rect">
            <a:avLst/>
          </a:prstGeom>
          <a:solidFill>
            <a:schemeClr val="accent6">
              <a:lumMod val="40000"/>
              <a:lumOff val="6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GCSE Exam period</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12897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589F2A6740C341B02D39EADEB0B737" ma:contentTypeVersion="10" ma:contentTypeDescription="Create a new document." ma:contentTypeScope="" ma:versionID="cece8cda92f024232ebe608e1ae85b07">
  <xsd:schema xmlns:xsd="http://www.w3.org/2001/XMLSchema" xmlns:xs="http://www.w3.org/2001/XMLSchema" xmlns:p="http://schemas.microsoft.com/office/2006/metadata/properties" xmlns:ns2="eeb1518a-f26f-4c5e-ab37-6b026819b781" xmlns:ns3="d0b43218-61d5-4b4b-89aa-212c9c550e17" xmlns:ns4="24927d2b-cdce-4639-a9c0-8f8e9e7b3604" targetNamespace="http://schemas.microsoft.com/office/2006/metadata/properties" ma:root="true" ma:fieldsID="1b40ee507435fc5ef27a6117d3aa833f" ns2:_="" ns3:_="" ns4:_="">
    <xsd:import namespace="eeb1518a-f26f-4c5e-ab37-6b026819b781"/>
    <xsd:import namespace="d0b43218-61d5-4b4b-89aa-212c9c550e17"/>
    <xsd:import namespace="24927d2b-cdce-4639-a9c0-8f8e9e7b360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3:MediaServiceSearchPropertie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Teams_Channel_Section_Location" minOccurs="0"/>
                <xsd:element ref="ns3:MediaServiceGenerationTime" minOccurs="0"/>
                <xsd:element ref="ns3:MediaServiceEventHashCode" minOccurs="0"/>
                <xsd:element ref="ns3:lcf76f155ced4ddcb4097134ff3c332f" minOccurs="0"/>
                <xsd:element ref="ns4:TaxCatchAll"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b1518a-f26f-4c5e-ab37-6b026819b7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msChannelId" ma:index="18" nillable="true" ma:displayName="Teams Channel Id" ma:internalName="TeamsChannelId">
      <xsd:simpleType>
        <xsd:restriction base="dms:Text"/>
      </xsd:simpleType>
    </xsd:element>
    <xsd:element name="Owner" ma:index="19"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0" nillable="true" ma:displayName="Math Settings" ma:internalName="Math_Settings">
      <xsd:simpleType>
        <xsd:restriction base="dms:Text"/>
      </xsd:simpleType>
    </xsd:element>
    <xsd:element name="DefaultSectionNames" ma:index="21" nillable="true" ma:displayName="Default Section Names" ma:internalName="DefaultSectionNames">
      <xsd:simpleType>
        <xsd:restriction base="dms:Note">
          <xsd:maxLength value="255"/>
        </xsd:restriction>
      </xsd:simpleType>
    </xsd:element>
    <xsd:element name="Templates" ma:index="22" nillable="true" ma:displayName="Templates" ma:internalName="Templates">
      <xsd:simpleType>
        <xsd:restriction base="dms:Note">
          <xsd:maxLength value="255"/>
        </xsd:restriction>
      </xsd:simpleType>
    </xsd:element>
    <xsd:element name="Teachers" ma:index="23"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4"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5"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6" nillable="true" ma:displayName="Distribution Groups" ma:internalName="Distribution_Groups">
      <xsd:simpleType>
        <xsd:restriction base="dms:Note">
          <xsd:maxLength value="255"/>
        </xsd:restriction>
      </xsd:simpleType>
    </xsd:element>
    <xsd:element name="LMS_Mappings" ma:index="27" nillable="true" ma:displayName="LMS Mappings" ma:internalName="LMS_Mappings">
      <xsd:simpleType>
        <xsd:restriction base="dms:Note">
          <xsd:maxLength value="255"/>
        </xsd:restriction>
      </xsd:simpleType>
    </xsd:element>
    <xsd:element name="Invited_Teachers" ma:index="28" nillable="true" ma:displayName="Invited Teachers" ma:internalName="Invited_Teachers">
      <xsd:simpleType>
        <xsd:restriction base="dms:Note">
          <xsd:maxLength value="255"/>
        </xsd:restriction>
      </xsd:simpleType>
    </xsd:element>
    <xsd:element name="Invited_Students" ma:index="29" nillable="true" ma:displayName="Invited Students" ma:internalName="Invited_Students">
      <xsd:simpleType>
        <xsd:restriction base="dms:Note">
          <xsd:maxLength value="255"/>
        </xsd:restriction>
      </xsd:simpleType>
    </xsd:element>
    <xsd:element name="Self_Registration_Enabled" ma:index="30" nillable="true" ma:displayName="Self Registration Enabled" ma:internalName="Self_Registration_Enabled">
      <xsd:simpleType>
        <xsd:restriction base="dms:Boolean"/>
      </xsd:simpleType>
    </xsd:element>
    <xsd:element name="Has_Teacher_Only_SectionGroup" ma:index="31" nillable="true" ma:displayName="Has Teacher Only SectionGroup" ma:internalName="Has_Teacher_Only_SectionGroup">
      <xsd:simpleType>
        <xsd:restriction base="dms:Boolean"/>
      </xsd:simpleType>
    </xsd:element>
    <xsd:element name="Is_Collaboration_Space_Locked" ma:index="32" nillable="true" ma:displayName="Is Collaboration Space Locked" ma:internalName="Is_Collaboration_Space_Locked">
      <xsd:simpleType>
        <xsd:restriction base="dms:Boolean"/>
      </xsd:simpleType>
    </xsd:element>
    <xsd:element name="IsNotebookLocked" ma:index="33" nillable="true" ma:displayName="Is Notebook Locked" ma:internalName="IsNotebookLocked">
      <xsd:simpleType>
        <xsd:restriction base="dms:Boolean"/>
      </xsd:simpleType>
    </xsd:element>
    <xsd:element name="Teams_Channel_Section_Location" ma:index="34" nillable="true" ma:displayName="Teams Channel Section Location" ma:internalName="Teams_Channel_Section_Lo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b43218-61d5-4b4b-89aa-212c9c550e17" elementFormDefault="qualified">
    <xsd:import namespace="http://schemas.microsoft.com/office/2006/documentManagement/types"/>
    <xsd:import namespace="http://schemas.microsoft.com/office/infopath/2007/PartnerControls"/>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7b247c1b-e0bb-44ad-84aa-523fabb05a51" ma:termSetId="09814cd3-568e-fe90-9814-8d621ff8fb84" ma:anchorId="fba54fb3-c3e1-fe81-a776-ca4b69148c4d" ma:open="true" ma:isKeyword="false">
      <xsd:complexType>
        <xsd:sequence>
          <xsd:element ref="pc:Terms" minOccurs="0" maxOccurs="1"/>
        </xsd:sequence>
      </xsd:complexType>
    </xsd:element>
    <xsd:element name="MediaServiceOCR" ma:index="40" nillable="true" ma:displayName="Extracted Text" ma:internalName="MediaServiceOCR" ma:readOnly="true">
      <xsd:simpleType>
        <xsd:restriction base="dms:Note">
          <xsd:maxLength value="255"/>
        </xsd:restriction>
      </xsd:simpleType>
    </xsd:element>
    <xsd:element name="MediaServiceLocation" ma:index="4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927d2b-cdce-4639-a9c0-8f8e9e7b3604" elementFormDefault="qualified">
    <xsd:import namespace="http://schemas.microsoft.com/office/2006/documentManagement/types"/>
    <xsd:import namespace="http://schemas.microsoft.com/office/infopath/2007/PartnerControls"/>
    <xsd:element name="TaxCatchAll" ma:index="39" nillable="true" ma:displayName="Taxonomy Catch All Column" ma:hidden="true" ma:list="{2cc08165-5adf-4293-9235-db73c7b36413}" ma:internalName="TaxCatchAll" ma:showField="CatchAllData" ma:web="24927d2b-cdce-4639-a9c0-8f8e9e7b36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wner xmlns="eeb1518a-f26f-4c5e-ab37-6b026819b781">
      <UserInfo>
        <DisplayName/>
        <AccountId xsi:nil="true"/>
        <AccountType/>
      </UserInfo>
    </Owner>
    <lcf76f155ced4ddcb4097134ff3c332f xmlns="d0b43218-61d5-4b4b-89aa-212c9c550e17">
      <Terms xmlns="http://schemas.microsoft.com/office/infopath/2007/PartnerControls"/>
    </lcf76f155ced4ddcb4097134ff3c332f>
    <Math_Settings xmlns="eeb1518a-f26f-4c5e-ab37-6b026819b781" xsi:nil="true"/>
    <TeamsChannelId xmlns="eeb1518a-f26f-4c5e-ab37-6b026819b781" xsi:nil="true"/>
    <NotebookType xmlns="eeb1518a-f26f-4c5e-ab37-6b026819b781" xsi:nil="true"/>
    <FolderType xmlns="eeb1518a-f26f-4c5e-ab37-6b026819b781" xsi:nil="true"/>
    <AppVersion xmlns="eeb1518a-f26f-4c5e-ab37-6b026819b781" xsi:nil="true"/>
    <Invited_Teachers xmlns="eeb1518a-f26f-4c5e-ab37-6b026819b781" xsi:nil="true"/>
    <IsNotebookLocked xmlns="eeb1518a-f26f-4c5e-ab37-6b026819b781" xsi:nil="true"/>
    <Teachers xmlns="eeb1518a-f26f-4c5e-ab37-6b026819b781">
      <UserInfo>
        <DisplayName/>
        <AccountId xsi:nil="true"/>
        <AccountType/>
      </UserInfo>
    </Teachers>
    <Students xmlns="eeb1518a-f26f-4c5e-ab37-6b026819b781">
      <UserInfo>
        <DisplayName/>
        <AccountId xsi:nil="true"/>
        <AccountType/>
      </UserInfo>
    </Students>
    <Student_Groups xmlns="eeb1518a-f26f-4c5e-ab37-6b026819b781">
      <UserInfo>
        <DisplayName/>
        <AccountId xsi:nil="true"/>
        <AccountType/>
      </UserInfo>
    </Student_Groups>
    <TaxCatchAll xmlns="24927d2b-cdce-4639-a9c0-8f8e9e7b3604" xsi:nil="true"/>
    <Teams_Channel_Section_Location xmlns="eeb1518a-f26f-4c5e-ab37-6b026819b781" xsi:nil="true"/>
    <CultureName xmlns="eeb1518a-f26f-4c5e-ab37-6b026819b781" xsi:nil="true"/>
    <Distribution_Groups xmlns="eeb1518a-f26f-4c5e-ab37-6b026819b781" xsi:nil="true"/>
    <Self_Registration_Enabled xmlns="eeb1518a-f26f-4c5e-ab37-6b026819b781" xsi:nil="true"/>
    <Has_Teacher_Only_SectionGroup xmlns="eeb1518a-f26f-4c5e-ab37-6b026819b781" xsi:nil="true"/>
    <Is_Collaboration_Space_Locked xmlns="eeb1518a-f26f-4c5e-ab37-6b026819b781" xsi:nil="true"/>
    <LMS_Mappings xmlns="eeb1518a-f26f-4c5e-ab37-6b026819b781" xsi:nil="true"/>
    <Invited_Students xmlns="eeb1518a-f26f-4c5e-ab37-6b026819b781" xsi:nil="true"/>
    <Templates xmlns="eeb1518a-f26f-4c5e-ab37-6b026819b781" xsi:nil="true"/>
    <DefaultSectionNames xmlns="eeb1518a-f26f-4c5e-ab37-6b026819b781" xsi:nil="true"/>
    <MediaLengthInSeconds xmlns="eeb1518a-f26f-4c5e-ab37-6b026819b78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CBD0AD-7A62-4B36-BC20-F56BE28AB8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b1518a-f26f-4c5e-ab37-6b026819b781"/>
    <ds:schemaRef ds:uri="d0b43218-61d5-4b4b-89aa-212c9c550e17"/>
    <ds:schemaRef ds:uri="24927d2b-cdce-4639-a9c0-8f8e9e7b36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F247F2-4637-4352-A2B0-384B7E258F6D}">
  <ds:schemaRefs>
    <ds:schemaRef ds:uri="37e3987b-7d23-49d5-9cd2-7e13969d1c65"/>
    <ds:schemaRef ds:uri="8a5f9a02-b418-4f8a-b98d-817eedd940e7"/>
    <ds:schemaRef ds:uri="http://schemas.microsoft.com/office/2006/metadata/properties"/>
    <ds:schemaRef ds:uri="http://schemas.microsoft.com/office/infopath/2007/PartnerControls"/>
    <ds:schemaRef ds:uri="eeb1518a-f26f-4c5e-ab37-6b026819b781"/>
    <ds:schemaRef ds:uri="d0b43218-61d5-4b4b-89aa-212c9c550e17"/>
    <ds:schemaRef ds:uri="24927d2b-cdce-4639-a9c0-8f8e9e7b3604"/>
  </ds:schemaRefs>
</ds:datastoreItem>
</file>

<file path=customXml/itemProps3.xml><?xml version="1.0" encoding="utf-8"?>
<ds:datastoreItem xmlns:ds="http://schemas.openxmlformats.org/officeDocument/2006/customXml" ds:itemID="{D900CB86-A340-45C7-B165-99B6454965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481</Words>
  <Application>Microsoft Office PowerPoint</Application>
  <PresentationFormat>A3 Paper (297x420 mm)</PresentationFormat>
  <Paragraphs>28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MMiddleton</dc:creator>
  <cp:lastModifiedBy>Bailey Williams, Alison</cp:lastModifiedBy>
  <cp:revision>3</cp:revision>
  <cp:lastPrinted>2022-11-28T07:57:03Z</cp:lastPrinted>
  <dcterms:created xsi:type="dcterms:W3CDTF">2022-11-27T23:26:27Z</dcterms:created>
  <dcterms:modified xsi:type="dcterms:W3CDTF">2024-09-27T14:34:05Z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0x010100E7589F2A6740C341B02D39EADEB0B737</vt:lpwstr>
  </property>
  <property fmtid="{D5CDD505-2E9C-101B-9397-08002B2CF9AE}" pid="3" name="MediaServiceImageTags">
    <vt:lpwstr/>
  </property>
  <property fmtid="{D5CDD505-2E9C-101B-9397-08002B2CF9AE}" pid="4" name="Order">
    <vt:r8>3896300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