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F9FE42-418E-410B-895C-7C96C93F7CBD}" v="6" dt="2024-10-04T10:31:48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16" y="-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Williams" userId="8daba3e4-1c4b-4ce3-b9db-386cb75cc5c3" providerId="ADAL" clId="{90DC49AF-F331-412B-8832-844492531584}"/>
    <pc:docChg chg="custSel modSld">
      <pc:chgData name="MWilliams" userId="8daba3e4-1c4b-4ce3-b9db-386cb75cc5c3" providerId="ADAL" clId="{90DC49AF-F331-412B-8832-844492531584}" dt="2022-11-28T16:03:10.072" v="262" actId="20577"/>
      <pc:docMkLst>
        <pc:docMk/>
      </pc:docMkLst>
      <pc:sldChg chg="delSp modSp mod">
        <pc:chgData name="MWilliams" userId="8daba3e4-1c4b-4ce3-b9db-386cb75cc5c3" providerId="ADAL" clId="{90DC49AF-F331-412B-8832-844492531584}" dt="2022-11-28T16:03:10.072" v="262" actId="20577"/>
        <pc:sldMkLst>
          <pc:docMk/>
          <pc:sldMk cId="3231289750" sldId="256"/>
        </pc:sldMkLst>
        <pc:spChg chg="mod">
          <ac:chgData name="MWilliams" userId="8daba3e4-1c4b-4ce3-b9db-386cb75cc5c3" providerId="ADAL" clId="{90DC49AF-F331-412B-8832-844492531584}" dt="2022-11-28T15:58:18.268" v="2" actId="207"/>
          <ac:spMkLst>
            <pc:docMk/>
            <pc:sldMk cId="3231289750" sldId="256"/>
            <ac:spMk id="5" creationId="{B6393705-F0F7-4DC6-9C4E-18002C1DF12A}"/>
          </ac:spMkLst>
        </pc:spChg>
        <pc:spChg chg="mod">
          <ac:chgData name="MWilliams" userId="8daba3e4-1c4b-4ce3-b9db-386cb75cc5c3" providerId="ADAL" clId="{90DC49AF-F331-412B-8832-844492531584}" dt="2022-11-28T15:58:22.559" v="4" actId="207"/>
          <ac:spMkLst>
            <pc:docMk/>
            <pc:sldMk cId="3231289750" sldId="256"/>
            <ac:spMk id="6" creationId="{A1457860-5173-4CCE-8FFB-A9710435A974}"/>
          </ac:spMkLst>
        </pc:spChg>
        <pc:spChg chg="mod">
          <ac:chgData name="MWilliams" userId="8daba3e4-1c4b-4ce3-b9db-386cb75cc5c3" providerId="ADAL" clId="{90DC49AF-F331-412B-8832-844492531584}" dt="2022-11-28T15:58:20.509" v="3" actId="207"/>
          <ac:spMkLst>
            <pc:docMk/>
            <pc:sldMk cId="3231289750" sldId="256"/>
            <ac:spMk id="7" creationId="{133E0405-8C63-43B7-B51B-CE98872D0F2A}"/>
          </ac:spMkLst>
        </pc:spChg>
        <pc:spChg chg="mod">
          <ac:chgData name="MWilliams" userId="8daba3e4-1c4b-4ce3-b9db-386cb75cc5c3" providerId="ADAL" clId="{90DC49AF-F331-412B-8832-844492531584}" dt="2022-11-28T15:58:25.039" v="5" actId="207"/>
          <ac:spMkLst>
            <pc:docMk/>
            <pc:sldMk cId="3231289750" sldId="256"/>
            <ac:spMk id="9" creationId="{E9D3C240-5DAB-4A08-A250-3E7A29472679}"/>
          </ac:spMkLst>
        </pc:spChg>
        <pc:spChg chg="mod">
          <ac:chgData name="MWilliams" userId="8daba3e4-1c4b-4ce3-b9db-386cb75cc5c3" providerId="ADAL" clId="{90DC49AF-F331-412B-8832-844492531584}" dt="2022-11-28T15:58:29.209" v="6" actId="207"/>
          <ac:spMkLst>
            <pc:docMk/>
            <pc:sldMk cId="3231289750" sldId="256"/>
            <ac:spMk id="11" creationId="{67EB9FBD-3B61-451D-B72D-140D3B2B4837}"/>
          </ac:spMkLst>
        </pc:spChg>
        <pc:spChg chg="mod">
          <ac:chgData name="MWilliams" userId="8daba3e4-1c4b-4ce3-b9db-386cb75cc5c3" providerId="ADAL" clId="{90DC49AF-F331-412B-8832-844492531584}" dt="2022-11-28T15:58:11.548" v="0" actId="207"/>
          <ac:spMkLst>
            <pc:docMk/>
            <pc:sldMk cId="3231289750" sldId="256"/>
            <ac:spMk id="12" creationId="{29DEB0C2-5DEC-4E58-98C1-BD8F92B80EB5}"/>
          </ac:spMkLst>
        </pc:spChg>
        <pc:spChg chg="mod">
          <ac:chgData name="MWilliams" userId="8daba3e4-1c4b-4ce3-b9db-386cb75cc5c3" providerId="ADAL" clId="{90DC49AF-F331-412B-8832-844492531584}" dt="2022-11-28T15:58:14.888" v="1" actId="207"/>
          <ac:spMkLst>
            <pc:docMk/>
            <pc:sldMk cId="3231289750" sldId="256"/>
            <ac:spMk id="13" creationId="{978432E2-E584-47C1-9616-879CF8AE01C2}"/>
          </ac:spMkLst>
        </pc:spChg>
        <pc:spChg chg="mod">
          <ac:chgData name="MWilliams" userId="8daba3e4-1c4b-4ce3-b9db-386cb75cc5c3" providerId="ADAL" clId="{90DC49AF-F331-412B-8832-844492531584}" dt="2022-11-28T16:03:10.072" v="262" actId="20577"/>
          <ac:spMkLst>
            <pc:docMk/>
            <pc:sldMk cId="3231289750" sldId="256"/>
            <ac:spMk id="17" creationId="{12729B7D-1346-4030-992E-74325914E126}"/>
          </ac:spMkLst>
        </pc:spChg>
        <pc:spChg chg="mod">
          <ac:chgData name="MWilliams" userId="8daba3e4-1c4b-4ce3-b9db-386cb75cc5c3" providerId="ADAL" clId="{90DC49AF-F331-412B-8832-844492531584}" dt="2022-11-28T16:01:23.736" v="208" actId="20577"/>
          <ac:spMkLst>
            <pc:docMk/>
            <pc:sldMk cId="3231289750" sldId="256"/>
            <ac:spMk id="18" creationId="{4F4BB1FD-57A7-4F31-AFF2-479A20641BAF}"/>
          </ac:spMkLst>
        </pc:spChg>
        <pc:spChg chg="mod">
          <ac:chgData name="MWilliams" userId="8daba3e4-1c4b-4ce3-b9db-386cb75cc5c3" providerId="ADAL" clId="{90DC49AF-F331-412B-8832-844492531584}" dt="2022-11-28T16:02:59.597" v="260" actId="20577"/>
          <ac:spMkLst>
            <pc:docMk/>
            <pc:sldMk cId="3231289750" sldId="256"/>
            <ac:spMk id="25" creationId="{E7E05D44-D309-45A2-A68D-B42A0AB7CD8E}"/>
          </ac:spMkLst>
        </pc:spChg>
        <pc:spChg chg="del">
          <ac:chgData name="MWilliams" userId="8daba3e4-1c4b-4ce3-b9db-386cb75cc5c3" providerId="ADAL" clId="{90DC49AF-F331-412B-8832-844492531584}" dt="2022-11-28T15:59:17.366" v="26" actId="478"/>
          <ac:spMkLst>
            <pc:docMk/>
            <pc:sldMk cId="3231289750" sldId="256"/>
            <ac:spMk id="50" creationId="{26C9F3ED-567D-4DDD-BD11-3A7FA48F27D6}"/>
          </ac:spMkLst>
        </pc:spChg>
        <pc:spChg chg="del">
          <ac:chgData name="MWilliams" userId="8daba3e4-1c4b-4ce3-b9db-386cb75cc5c3" providerId="ADAL" clId="{90DC49AF-F331-412B-8832-844492531584}" dt="2022-11-28T15:59:15.553" v="25" actId="478"/>
          <ac:spMkLst>
            <pc:docMk/>
            <pc:sldMk cId="3231289750" sldId="256"/>
            <ac:spMk id="53" creationId="{E773BC1C-16FF-45E6-98D2-81488A6EEB48}"/>
          </ac:spMkLst>
        </pc:spChg>
        <pc:spChg chg="mod">
          <ac:chgData name="MWilliams" userId="8daba3e4-1c4b-4ce3-b9db-386cb75cc5c3" providerId="ADAL" clId="{90DC49AF-F331-412B-8832-844492531584}" dt="2022-11-28T15:58:36.945" v="7" actId="207"/>
          <ac:spMkLst>
            <pc:docMk/>
            <pc:sldMk cId="3231289750" sldId="256"/>
            <ac:spMk id="55" creationId="{99916DA5-3E06-4133-995B-B97F4223D01F}"/>
          </ac:spMkLst>
        </pc:spChg>
        <pc:picChg chg="del">
          <ac:chgData name="MWilliams" userId="8daba3e4-1c4b-4ce3-b9db-386cb75cc5c3" providerId="ADAL" clId="{90DC49AF-F331-412B-8832-844492531584}" dt="2022-11-28T15:58:50.387" v="8" actId="478"/>
          <ac:picMkLst>
            <pc:docMk/>
            <pc:sldMk cId="3231289750" sldId="256"/>
            <ac:picMk id="56" creationId="{93080889-478B-4696-BFFF-8FA10E16CE5A}"/>
          </ac:picMkLst>
        </pc:picChg>
      </pc:sldChg>
    </pc:docChg>
  </pc:docChgLst>
  <pc:docChgLst>
    <pc:chgData name="MMiddleton" userId="93f6fb06-5638-4e87-93a6-5a52d3cfbf29" providerId="ADAL" clId="{2D46F127-C260-49CB-A56D-89D2DAB72080}"/>
    <pc:docChg chg="custSel modSld">
      <pc:chgData name="MMiddleton" userId="93f6fb06-5638-4e87-93a6-5a52d3cfbf29" providerId="ADAL" clId="{2D46F127-C260-49CB-A56D-89D2DAB72080}" dt="2022-12-13T23:29:08.535" v="10" actId="14100"/>
      <pc:docMkLst>
        <pc:docMk/>
      </pc:docMkLst>
      <pc:sldChg chg="delSp modSp mod">
        <pc:chgData name="MMiddleton" userId="93f6fb06-5638-4e87-93a6-5a52d3cfbf29" providerId="ADAL" clId="{2D46F127-C260-49CB-A56D-89D2DAB72080}" dt="2022-12-13T23:29:08.535" v="10" actId="14100"/>
        <pc:sldMkLst>
          <pc:docMk/>
          <pc:sldMk cId="3231289750" sldId="256"/>
        </pc:sldMkLst>
        <pc:spChg chg="mod">
          <ac:chgData name="MMiddleton" userId="93f6fb06-5638-4e87-93a6-5a52d3cfbf29" providerId="ADAL" clId="{2D46F127-C260-49CB-A56D-89D2DAB72080}" dt="2022-12-13T23:29:08.535" v="10" actId="14100"/>
          <ac:spMkLst>
            <pc:docMk/>
            <pc:sldMk cId="3231289750" sldId="256"/>
            <ac:spMk id="18" creationId="{4F4BB1FD-57A7-4F31-AFF2-479A20641BAF}"/>
          </ac:spMkLst>
        </pc:spChg>
        <pc:spChg chg="mod">
          <ac:chgData name="MMiddleton" userId="93f6fb06-5638-4e87-93a6-5a52d3cfbf29" providerId="ADAL" clId="{2D46F127-C260-49CB-A56D-89D2DAB72080}" dt="2022-12-13T23:27:53.781" v="5" actId="20577"/>
          <ac:spMkLst>
            <pc:docMk/>
            <pc:sldMk cId="3231289750" sldId="256"/>
            <ac:spMk id="37" creationId="{02EDA40E-23E2-4918-BD00-E03082C7E052}"/>
          </ac:spMkLst>
        </pc:spChg>
        <pc:spChg chg="mod">
          <ac:chgData name="MMiddleton" userId="93f6fb06-5638-4e87-93a6-5a52d3cfbf29" providerId="ADAL" clId="{2D46F127-C260-49CB-A56D-89D2DAB72080}" dt="2022-12-13T23:27:42.636" v="2" actId="1076"/>
          <ac:spMkLst>
            <pc:docMk/>
            <pc:sldMk cId="3231289750" sldId="256"/>
            <ac:spMk id="54" creationId="{EDD5D311-3FCF-40DA-A938-FFF0B5A553F2}"/>
          </ac:spMkLst>
        </pc:spChg>
        <pc:picChg chg="del">
          <ac:chgData name="MMiddleton" userId="93f6fb06-5638-4e87-93a6-5a52d3cfbf29" providerId="ADAL" clId="{2D46F127-C260-49CB-A56D-89D2DAB72080}" dt="2022-12-13T23:27:39.468" v="0" actId="478"/>
          <ac:picMkLst>
            <pc:docMk/>
            <pc:sldMk cId="3231289750" sldId="256"/>
            <ac:picMk id="49" creationId="{4DAFA0F3-143F-458D-988B-C3937A670841}"/>
          </ac:picMkLst>
        </pc:picChg>
        <pc:picChg chg="del">
          <ac:chgData name="MMiddleton" userId="93f6fb06-5638-4e87-93a6-5a52d3cfbf29" providerId="ADAL" clId="{2D46F127-C260-49CB-A56D-89D2DAB72080}" dt="2022-12-13T23:27:40.191" v="1" actId="478"/>
          <ac:picMkLst>
            <pc:docMk/>
            <pc:sldMk cId="3231289750" sldId="256"/>
            <ac:picMk id="52" creationId="{B5253C83-FFFD-4E72-BE67-1EF598D759D0}"/>
          </ac:picMkLst>
        </pc:picChg>
      </pc:sldChg>
    </pc:docChg>
  </pc:docChgLst>
  <pc:docChgLst>
    <pc:chgData name="Bailey Williams, Alison" userId="871b6d49-867b-47b1-ac07-32fb9b20c5a4" providerId="ADAL" clId="{A2F9FE42-418E-410B-895C-7C96C93F7CBD}"/>
    <pc:docChg chg="undo custSel modSld">
      <pc:chgData name="Bailey Williams, Alison" userId="871b6d49-867b-47b1-ac07-32fb9b20c5a4" providerId="ADAL" clId="{A2F9FE42-418E-410B-895C-7C96C93F7CBD}" dt="2024-10-04T10:32:07.124" v="24" actId="20577"/>
      <pc:docMkLst>
        <pc:docMk/>
      </pc:docMkLst>
      <pc:sldChg chg="addSp delSp modSp mod">
        <pc:chgData name="Bailey Williams, Alison" userId="871b6d49-867b-47b1-ac07-32fb9b20c5a4" providerId="ADAL" clId="{A2F9FE42-418E-410B-895C-7C96C93F7CBD}" dt="2024-10-04T10:32:07.124" v="24" actId="20577"/>
        <pc:sldMkLst>
          <pc:docMk/>
          <pc:sldMk cId="3231289750" sldId="256"/>
        </pc:sldMkLst>
        <pc:spChg chg="add mod">
          <ac:chgData name="Bailey Williams, Alison" userId="871b6d49-867b-47b1-ac07-32fb9b20c5a4" providerId="ADAL" clId="{A2F9FE42-418E-410B-895C-7C96C93F7CBD}" dt="2024-10-04T10:29:34.255" v="1"/>
          <ac:spMkLst>
            <pc:docMk/>
            <pc:sldMk cId="3231289750" sldId="256"/>
            <ac:spMk id="2" creationId="{4B69A974-A94E-BE2F-8081-EA80E418466C}"/>
          </ac:spMkLst>
        </pc:spChg>
        <pc:spChg chg="add mod">
          <ac:chgData name="Bailey Williams, Alison" userId="871b6d49-867b-47b1-ac07-32fb9b20c5a4" providerId="ADAL" clId="{A2F9FE42-418E-410B-895C-7C96C93F7CBD}" dt="2024-10-04T10:29:34.255" v="1"/>
          <ac:spMkLst>
            <pc:docMk/>
            <pc:sldMk cId="3231289750" sldId="256"/>
            <ac:spMk id="4" creationId="{211E77E1-2AC0-E959-0CDA-1D83016580E3}"/>
          </ac:spMkLst>
        </pc:spChg>
        <pc:spChg chg="mod">
          <ac:chgData name="Bailey Williams, Alison" userId="871b6d49-867b-47b1-ac07-32fb9b20c5a4" providerId="ADAL" clId="{A2F9FE42-418E-410B-895C-7C96C93F7CBD}" dt="2024-10-04T10:32:01.404" v="21" actId="1076"/>
          <ac:spMkLst>
            <pc:docMk/>
            <pc:sldMk cId="3231289750" sldId="256"/>
            <ac:spMk id="5" creationId="{B6393705-F0F7-4DC6-9C4E-18002C1DF12A}"/>
          </ac:spMkLst>
        </pc:spChg>
        <pc:spChg chg="mod">
          <ac:chgData name="Bailey Williams, Alison" userId="871b6d49-867b-47b1-ac07-32fb9b20c5a4" providerId="ADAL" clId="{A2F9FE42-418E-410B-895C-7C96C93F7CBD}" dt="2024-10-04T10:31:39.116" v="13" actId="1076"/>
          <ac:spMkLst>
            <pc:docMk/>
            <pc:sldMk cId="3231289750" sldId="256"/>
            <ac:spMk id="6" creationId="{A1457860-5173-4CCE-8FFB-A9710435A974}"/>
          </ac:spMkLst>
        </pc:spChg>
        <pc:spChg chg="add mod">
          <ac:chgData name="Bailey Williams, Alison" userId="871b6d49-867b-47b1-ac07-32fb9b20c5a4" providerId="ADAL" clId="{A2F9FE42-418E-410B-895C-7C96C93F7CBD}" dt="2024-10-04T10:29:34.255" v="1"/>
          <ac:spMkLst>
            <pc:docMk/>
            <pc:sldMk cId="3231289750" sldId="256"/>
            <ac:spMk id="10" creationId="{D65A8099-3137-43FE-7AB2-5D8EBB74C267}"/>
          </ac:spMkLst>
        </pc:spChg>
        <pc:spChg chg="add mod">
          <ac:chgData name="Bailey Williams, Alison" userId="871b6d49-867b-47b1-ac07-32fb9b20c5a4" providerId="ADAL" clId="{A2F9FE42-418E-410B-895C-7C96C93F7CBD}" dt="2024-10-04T10:29:52.759" v="3"/>
          <ac:spMkLst>
            <pc:docMk/>
            <pc:sldMk cId="3231289750" sldId="256"/>
            <ac:spMk id="19" creationId="{2D25DC81-F51E-8BD3-2067-A485CE2DB6F1}"/>
          </ac:spMkLst>
        </pc:spChg>
        <pc:spChg chg="del">
          <ac:chgData name="Bailey Williams, Alison" userId="871b6d49-867b-47b1-ac07-32fb9b20c5a4" providerId="ADAL" clId="{A2F9FE42-418E-410B-895C-7C96C93F7CBD}" dt="2024-10-04T10:29:33.395" v="0" actId="478"/>
          <ac:spMkLst>
            <pc:docMk/>
            <pc:sldMk cId="3231289750" sldId="256"/>
            <ac:spMk id="23" creationId="{1565F0B8-AAAE-444A-ADFA-09316BA80309}"/>
          </ac:spMkLst>
        </pc:spChg>
        <pc:spChg chg="del">
          <ac:chgData name="Bailey Williams, Alison" userId="871b6d49-867b-47b1-ac07-32fb9b20c5a4" providerId="ADAL" clId="{A2F9FE42-418E-410B-895C-7C96C93F7CBD}" dt="2024-10-04T10:29:33.395" v="0" actId="478"/>
          <ac:spMkLst>
            <pc:docMk/>
            <pc:sldMk cId="3231289750" sldId="256"/>
            <ac:spMk id="24" creationId="{765C69E9-00C5-49C2-94AE-911818F0B6C6}"/>
          </ac:spMkLst>
        </pc:spChg>
        <pc:spChg chg="del">
          <ac:chgData name="Bailey Williams, Alison" userId="871b6d49-867b-47b1-ac07-32fb9b20c5a4" providerId="ADAL" clId="{A2F9FE42-418E-410B-895C-7C96C93F7CBD}" dt="2024-10-04T10:29:33.395" v="0" actId="478"/>
          <ac:spMkLst>
            <pc:docMk/>
            <pc:sldMk cId="3231289750" sldId="256"/>
            <ac:spMk id="25" creationId="{E7E05D44-D309-45A2-A68D-B42A0AB7CD8E}"/>
          </ac:spMkLst>
        </pc:spChg>
        <pc:spChg chg="del">
          <ac:chgData name="Bailey Williams, Alison" userId="871b6d49-867b-47b1-ac07-32fb9b20c5a4" providerId="ADAL" clId="{A2F9FE42-418E-410B-895C-7C96C93F7CBD}" dt="2024-10-04T10:29:52.025" v="2" actId="478"/>
          <ac:spMkLst>
            <pc:docMk/>
            <pc:sldMk cId="3231289750" sldId="256"/>
            <ac:spMk id="26" creationId="{C569FCAB-1C89-4F1E-9185-8B84304B9E0A}"/>
          </ac:spMkLst>
        </pc:spChg>
        <pc:spChg chg="del">
          <ac:chgData name="Bailey Williams, Alison" userId="871b6d49-867b-47b1-ac07-32fb9b20c5a4" providerId="ADAL" clId="{A2F9FE42-418E-410B-895C-7C96C93F7CBD}" dt="2024-10-04T10:29:52.025" v="2" actId="478"/>
          <ac:spMkLst>
            <pc:docMk/>
            <pc:sldMk cId="3231289750" sldId="256"/>
            <ac:spMk id="27" creationId="{594F16F7-EE98-4B7D-9055-6E7C84C0CBA1}"/>
          </ac:spMkLst>
        </pc:spChg>
        <pc:spChg chg="del">
          <ac:chgData name="Bailey Williams, Alison" userId="871b6d49-867b-47b1-ac07-32fb9b20c5a4" providerId="ADAL" clId="{A2F9FE42-418E-410B-895C-7C96C93F7CBD}" dt="2024-10-04T10:29:52.025" v="2" actId="478"/>
          <ac:spMkLst>
            <pc:docMk/>
            <pc:sldMk cId="3231289750" sldId="256"/>
            <ac:spMk id="28" creationId="{39968AE3-35F3-4A9F-B207-ECEF778FF96C}"/>
          </ac:spMkLst>
        </pc:spChg>
        <pc:spChg chg="del">
          <ac:chgData name="Bailey Williams, Alison" userId="871b6d49-867b-47b1-ac07-32fb9b20c5a4" providerId="ADAL" clId="{A2F9FE42-418E-410B-895C-7C96C93F7CBD}" dt="2024-10-04T10:30:10.499" v="4" actId="478"/>
          <ac:spMkLst>
            <pc:docMk/>
            <pc:sldMk cId="3231289750" sldId="256"/>
            <ac:spMk id="29" creationId="{2A4AEF1B-DF46-4DA1-BA41-C2CE7A6B739C}"/>
          </ac:spMkLst>
        </pc:spChg>
        <pc:spChg chg="del">
          <ac:chgData name="Bailey Williams, Alison" userId="871b6d49-867b-47b1-ac07-32fb9b20c5a4" providerId="ADAL" clId="{A2F9FE42-418E-410B-895C-7C96C93F7CBD}" dt="2024-10-04T10:30:10.499" v="4" actId="478"/>
          <ac:spMkLst>
            <pc:docMk/>
            <pc:sldMk cId="3231289750" sldId="256"/>
            <ac:spMk id="30" creationId="{F7D8D4FB-F999-4216-8538-8F4EAF0B8DE3}"/>
          </ac:spMkLst>
        </pc:spChg>
        <pc:spChg chg="del">
          <ac:chgData name="Bailey Williams, Alison" userId="871b6d49-867b-47b1-ac07-32fb9b20c5a4" providerId="ADAL" clId="{A2F9FE42-418E-410B-895C-7C96C93F7CBD}" dt="2024-10-04T10:30:10.499" v="4" actId="478"/>
          <ac:spMkLst>
            <pc:docMk/>
            <pc:sldMk cId="3231289750" sldId="256"/>
            <ac:spMk id="31" creationId="{355AFA0E-4282-4C37-9618-E588A945A7D4}"/>
          </ac:spMkLst>
        </pc:spChg>
        <pc:spChg chg="del">
          <ac:chgData name="Bailey Williams, Alison" userId="871b6d49-867b-47b1-ac07-32fb9b20c5a4" providerId="ADAL" clId="{A2F9FE42-418E-410B-895C-7C96C93F7CBD}" dt="2024-10-04T10:31:57.982" v="19" actId="478"/>
          <ac:spMkLst>
            <pc:docMk/>
            <pc:sldMk cId="3231289750" sldId="256"/>
            <ac:spMk id="33" creationId="{0D9C69D9-4271-4A71-B150-54BAAA994177}"/>
          </ac:spMkLst>
        </pc:spChg>
        <pc:spChg chg="del">
          <ac:chgData name="Bailey Williams, Alison" userId="871b6d49-867b-47b1-ac07-32fb9b20c5a4" providerId="ADAL" clId="{A2F9FE42-418E-410B-895C-7C96C93F7CBD}" dt="2024-10-04T10:31:30.756" v="9" actId="478"/>
          <ac:spMkLst>
            <pc:docMk/>
            <pc:sldMk cId="3231289750" sldId="256"/>
            <ac:spMk id="34" creationId="{613ED191-03F6-489C-AA4B-CB10B19FA59F}"/>
          </ac:spMkLst>
        </pc:spChg>
        <pc:spChg chg="add mod">
          <ac:chgData name="Bailey Williams, Alison" userId="871b6d49-867b-47b1-ac07-32fb9b20c5a4" providerId="ADAL" clId="{A2F9FE42-418E-410B-895C-7C96C93F7CBD}" dt="2024-10-04T10:29:52.759" v="3"/>
          <ac:spMkLst>
            <pc:docMk/>
            <pc:sldMk cId="3231289750" sldId="256"/>
            <ac:spMk id="35" creationId="{A19976B0-9F81-DF40-B8BF-94069E141AC3}"/>
          </ac:spMkLst>
        </pc:spChg>
        <pc:spChg chg="del mod">
          <ac:chgData name="Bailey Williams, Alison" userId="871b6d49-867b-47b1-ac07-32fb9b20c5a4" providerId="ADAL" clId="{A2F9FE42-418E-410B-895C-7C96C93F7CBD}" dt="2024-10-04T10:31:26.599" v="7" actId="478"/>
          <ac:spMkLst>
            <pc:docMk/>
            <pc:sldMk cId="3231289750" sldId="256"/>
            <ac:spMk id="36" creationId="{A1AA6B6A-7F5F-4A3F-BD49-855885F80752}"/>
          </ac:spMkLst>
        </pc:spChg>
        <pc:spChg chg="add mod">
          <ac:chgData name="Bailey Williams, Alison" userId="871b6d49-867b-47b1-ac07-32fb9b20c5a4" providerId="ADAL" clId="{A2F9FE42-418E-410B-895C-7C96C93F7CBD}" dt="2024-10-04T10:30:11.390" v="5"/>
          <ac:spMkLst>
            <pc:docMk/>
            <pc:sldMk cId="3231289750" sldId="256"/>
            <ac:spMk id="39" creationId="{E8BBADE2-61FA-ACB7-BB88-64D9B886FA08}"/>
          </ac:spMkLst>
        </pc:spChg>
        <pc:spChg chg="add mod">
          <ac:chgData name="Bailey Williams, Alison" userId="871b6d49-867b-47b1-ac07-32fb9b20c5a4" providerId="ADAL" clId="{A2F9FE42-418E-410B-895C-7C96C93F7CBD}" dt="2024-10-04T10:30:11.390" v="5"/>
          <ac:spMkLst>
            <pc:docMk/>
            <pc:sldMk cId="3231289750" sldId="256"/>
            <ac:spMk id="42" creationId="{990DB9B4-7641-ED43-F456-B263623CA449}"/>
          </ac:spMkLst>
        </pc:spChg>
        <pc:spChg chg="add mod">
          <ac:chgData name="Bailey Williams, Alison" userId="871b6d49-867b-47b1-ac07-32fb9b20c5a4" providerId="ADAL" clId="{A2F9FE42-418E-410B-895C-7C96C93F7CBD}" dt="2024-10-04T10:31:27.349" v="8"/>
          <ac:spMkLst>
            <pc:docMk/>
            <pc:sldMk cId="3231289750" sldId="256"/>
            <ac:spMk id="43" creationId="{AB6CC53E-48D9-247E-7794-B23C68D9E308}"/>
          </ac:spMkLst>
        </pc:spChg>
        <pc:spChg chg="add mod">
          <ac:chgData name="Bailey Williams, Alison" userId="871b6d49-867b-47b1-ac07-32fb9b20c5a4" providerId="ADAL" clId="{A2F9FE42-418E-410B-895C-7C96C93F7CBD}" dt="2024-10-04T10:31:45.337" v="16" actId="20577"/>
          <ac:spMkLst>
            <pc:docMk/>
            <pc:sldMk cId="3231289750" sldId="256"/>
            <ac:spMk id="44" creationId="{F78E7973-F9DD-0CDE-E5B5-3C362B2E427E}"/>
          </ac:spMkLst>
        </pc:spChg>
        <pc:spChg chg="add mod">
          <ac:chgData name="Bailey Williams, Alison" userId="871b6d49-867b-47b1-ac07-32fb9b20c5a4" providerId="ADAL" clId="{A2F9FE42-418E-410B-895C-7C96C93F7CBD}" dt="2024-10-04T10:32:07.124" v="24" actId="20577"/>
          <ac:spMkLst>
            <pc:docMk/>
            <pc:sldMk cId="3231289750" sldId="256"/>
            <ac:spMk id="45" creationId="{9FB7F302-90A1-8865-662C-AC1EA90A562A}"/>
          </ac:spMkLst>
        </pc:spChg>
        <pc:picChg chg="add mod">
          <ac:chgData name="Bailey Williams, Alison" userId="871b6d49-867b-47b1-ac07-32fb9b20c5a4" providerId="ADAL" clId="{A2F9FE42-418E-410B-895C-7C96C93F7CBD}" dt="2024-10-04T10:29:34.255" v="1"/>
          <ac:picMkLst>
            <pc:docMk/>
            <pc:sldMk cId="3231289750" sldId="256"/>
            <ac:picMk id="15" creationId="{E9F0197B-8FCF-14B7-049E-06B052FAA52C}"/>
          </ac:picMkLst>
        </pc:picChg>
        <pc:picChg chg="add mod">
          <ac:chgData name="Bailey Williams, Alison" userId="871b6d49-867b-47b1-ac07-32fb9b20c5a4" providerId="ADAL" clId="{A2F9FE42-418E-410B-895C-7C96C93F7CBD}" dt="2024-10-04T10:30:11.390" v="5"/>
          <ac:picMkLst>
            <pc:docMk/>
            <pc:sldMk cId="3231289750" sldId="256"/>
            <ac:picMk id="38" creationId="{48F9F5AB-8C01-E590-C137-8DE1C62B9599}"/>
          </ac:picMkLst>
        </pc:picChg>
      </pc:sldChg>
    </pc:docChg>
  </pc:docChgLst>
  <pc:docChgLst>
    <pc:chgData name="MWilliams" userId="S::mwilliams@idsall.shropshire.sch.uk::8daba3e4-1c4b-4ce3-b9db-386cb75cc5c3" providerId="AD" clId="Web-{68CBA888-F1EA-5244-EF93-C0D88A5F2BDA}"/>
    <pc:docChg chg="modSld">
      <pc:chgData name="MWilliams" userId="S::mwilliams@idsall.shropshire.sch.uk::8daba3e4-1c4b-4ce3-b9db-386cb75cc5c3" providerId="AD" clId="Web-{68CBA888-F1EA-5244-EF93-C0D88A5F2BDA}" dt="2022-12-02T17:40:21.220" v="0"/>
      <pc:docMkLst>
        <pc:docMk/>
      </pc:docMkLst>
      <pc:sldChg chg="modSp">
        <pc:chgData name="MWilliams" userId="S::mwilliams@idsall.shropshire.sch.uk::8daba3e4-1c4b-4ce3-b9db-386cb75cc5c3" providerId="AD" clId="Web-{68CBA888-F1EA-5244-EF93-C0D88A5F2BDA}" dt="2022-12-02T17:40:21.220" v="0"/>
        <pc:sldMkLst>
          <pc:docMk/>
          <pc:sldMk cId="3231289750" sldId="256"/>
        </pc:sldMkLst>
        <pc:spChg chg="mod">
          <ac:chgData name="MWilliams" userId="S::mwilliams@idsall.shropshire.sch.uk::8daba3e4-1c4b-4ce3-b9db-386cb75cc5c3" providerId="AD" clId="Web-{68CBA888-F1EA-5244-EF93-C0D88A5F2BDA}" dt="2022-12-02T17:40:21.220" v="0"/>
          <ac:spMkLst>
            <pc:docMk/>
            <pc:sldMk cId="3231289750" sldId="256"/>
            <ac:spMk id="11" creationId="{67EB9FBD-3B61-451D-B72D-140D3B2B4837}"/>
          </ac:spMkLst>
        </pc:spChg>
      </pc:sldChg>
    </pc:docChg>
  </pc:docChgLst>
  <pc:docChgLst>
    <pc:chgData name="MWilliams" userId="8daba3e4-1c4b-4ce3-b9db-386cb75cc5c3" providerId="ADAL" clId="{F0B55BF9-1DFA-4BC5-A299-144EBBBF7A24}"/>
    <pc:docChg chg="custSel modSld">
      <pc:chgData name="MWilliams" userId="8daba3e4-1c4b-4ce3-b9db-386cb75cc5c3" providerId="ADAL" clId="{F0B55BF9-1DFA-4BC5-A299-144EBBBF7A24}" dt="2022-11-28T16:21:03.516" v="713" actId="20577"/>
      <pc:docMkLst>
        <pc:docMk/>
      </pc:docMkLst>
      <pc:sldChg chg="addSp delSp modSp mod">
        <pc:chgData name="MWilliams" userId="8daba3e4-1c4b-4ce3-b9db-386cb75cc5c3" providerId="ADAL" clId="{F0B55BF9-1DFA-4BC5-A299-144EBBBF7A24}" dt="2022-11-28T16:21:03.516" v="713" actId="20577"/>
        <pc:sldMkLst>
          <pc:docMk/>
          <pc:sldMk cId="3231289750" sldId="256"/>
        </pc:sldMkLst>
        <pc:spChg chg="mod">
          <ac:chgData name="MWilliams" userId="8daba3e4-1c4b-4ce3-b9db-386cb75cc5c3" providerId="ADAL" clId="{F0B55BF9-1DFA-4BC5-A299-144EBBBF7A24}" dt="2022-11-28T16:12:05.411" v="337" actId="20577"/>
          <ac:spMkLst>
            <pc:docMk/>
            <pc:sldMk cId="3231289750" sldId="256"/>
            <ac:spMk id="23" creationId="{1565F0B8-AAAE-444A-ADFA-09316BA80309}"/>
          </ac:spMkLst>
        </pc:spChg>
        <pc:spChg chg="mod">
          <ac:chgData name="MWilliams" userId="8daba3e4-1c4b-4ce3-b9db-386cb75cc5c3" providerId="ADAL" clId="{F0B55BF9-1DFA-4BC5-A299-144EBBBF7A24}" dt="2022-11-28T16:11:57.981" v="333" actId="20577"/>
          <ac:spMkLst>
            <pc:docMk/>
            <pc:sldMk cId="3231289750" sldId="256"/>
            <ac:spMk id="24" creationId="{765C69E9-00C5-49C2-94AE-911818F0B6C6}"/>
          </ac:spMkLst>
        </pc:spChg>
        <pc:spChg chg="mod">
          <ac:chgData name="MWilliams" userId="8daba3e4-1c4b-4ce3-b9db-386cb75cc5c3" providerId="ADAL" clId="{F0B55BF9-1DFA-4BC5-A299-144EBBBF7A24}" dt="2022-11-28T16:11:50.271" v="330" actId="20577"/>
          <ac:spMkLst>
            <pc:docMk/>
            <pc:sldMk cId="3231289750" sldId="256"/>
            <ac:spMk id="25" creationId="{E7E05D44-D309-45A2-A68D-B42A0AB7CD8E}"/>
          </ac:spMkLst>
        </pc:spChg>
        <pc:spChg chg="mod">
          <ac:chgData name="MWilliams" userId="8daba3e4-1c4b-4ce3-b9db-386cb75cc5c3" providerId="ADAL" clId="{F0B55BF9-1DFA-4BC5-A299-144EBBBF7A24}" dt="2022-11-28T16:14:45.060" v="458" actId="20577"/>
          <ac:spMkLst>
            <pc:docMk/>
            <pc:sldMk cId="3231289750" sldId="256"/>
            <ac:spMk id="26" creationId="{C569FCAB-1C89-4F1E-9185-8B84304B9E0A}"/>
          </ac:spMkLst>
        </pc:spChg>
        <pc:spChg chg="mod">
          <ac:chgData name="MWilliams" userId="8daba3e4-1c4b-4ce3-b9db-386cb75cc5c3" providerId="ADAL" clId="{F0B55BF9-1DFA-4BC5-A299-144EBBBF7A24}" dt="2022-11-28T16:18:37.013" v="650" actId="20577"/>
          <ac:spMkLst>
            <pc:docMk/>
            <pc:sldMk cId="3231289750" sldId="256"/>
            <ac:spMk id="27" creationId="{594F16F7-EE98-4B7D-9055-6E7C84C0CBA1}"/>
          </ac:spMkLst>
        </pc:spChg>
        <pc:spChg chg="mod">
          <ac:chgData name="MWilliams" userId="8daba3e4-1c4b-4ce3-b9db-386cb75cc5c3" providerId="ADAL" clId="{F0B55BF9-1DFA-4BC5-A299-144EBBBF7A24}" dt="2022-11-28T16:14:00.257" v="432" actId="20577"/>
          <ac:spMkLst>
            <pc:docMk/>
            <pc:sldMk cId="3231289750" sldId="256"/>
            <ac:spMk id="28" creationId="{39968AE3-35F3-4A9F-B207-ECEF778FF96C}"/>
          </ac:spMkLst>
        </pc:spChg>
        <pc:spChg chg="mod">
          <ac:chgData name="MWilliams" userId="8daba3e4-1c4b-4ce3-b9db-386cb75cc5c3" providerId="ADAL" clId="{F0B55BF9-1DFA-4BC5-A299-144EBBBF7A24}" dt="2022-11-28T16:19:57.848" v="709" actId="20577"/>
          <ac:spMkLst>
            <pc:docMk/>
            <pc:sldMk cId="3231289750" sldId="256"/>
            <ac:spMk id="29" creationId="{2A4AEF1B-DF46-4DA1-BA41-C2CE7A6B739C}"/>
          </ac:spMkLst>
        </pc:spChg>
        <pc:spChg chg="mod">
          <ac:chgData name="MWilliams" userId="8daba3e4-1c4b-4ce3-b9db-386cb75cc5c3" providerId="ADAL" clId="{F0B55BF9-1DFA-4BC5-A299-144EBBBF7A24}" dt="2022-11-28T16:16:55.606" v="641" actId="20577"/>
          <ac:spMkLst>
            <pc:docMk/>
            <pc:sldMk cId="3231289750" sldId="256"/>
            <ac:spMk id="30" creationId="{F7D8D4FB-F999-4216-8538-8F4EAF0B8DE3}"/>
          </ac:spMkLst>
        </pc:spChg>
        <pc:spChg chg="mod">
          <ac:chgData name="MWilliams" userId="8daba3e4-1c4b-4ce3-b9db-386cb75cc5c3" providerId="ADAL" clId="{F0B55BF9-1DFA-4BC5-A299-144EBBBF7A24}" dt="2022-11-28T16:16:23.117" v="556" actId="20577"/>
          <ac:spMkLst>
            <pc:docMk/>
            <pc:sldMk cId="3231289750" sldId="256"/>
            <ac:spMk id="31" creationId="{355AFA0E-4282-4C37-9618-E588A945A7D4}"/>
          </ac:spMkLst>
        </pc:spChg>
        <pc:spChg chg="mod">
          <ac:chgData name="MWilliams" userId="8daba3e4-1c4b-4ce3-b9db-386cb75cc5c3" providerId="ADAL" clId="{F0B55BF9-1DFA-4BC5-A299-144EBBBF7A24}" dt="2022-11-28T16:21:03.516" v="713" actId="20577"/>
          <ac:spMkLst>
            <pc:docMk/>
            <pc:sldMk cId="3231289750" sldId="256"/>
            <ac:spMk id="54" creationId="{EDD5D311-3FCF-40DA-A938-FFF0B5A553F2}"/>
          </ac:spMkLst>
        </pc:spChg>
        <pc:spChg chg="mod">
          <ac:chgData name="MWilliams" userId="8daba3e4-1c4b-4ce3-b9db-386cb75cc5c3" providerId="ADAL" clId="{F0B55BF9-1DFA-4BC5-A299-144EBBBF7A24}" dt="2022-11-28T16:10:38.271" v="292" actId="208"/>
          <ac:spMkLst>
            <pc:docMk/>
            <pc:sldMk cId="3231289750" sldId="256"/>
            <ac:spMk id="55" creationId="{99916DA5-3E06-4133-995B-B97F4223D01F}"/>
          </ac:spMkLst>
        </pc:spChg>
        <pc:picChg chg="add mod">
          <ac:chgData name="MWilliams" userId="8daba3e4-1c4b-4ce3-b9db-386cb75cc5c3" providerId="ADAL" clId="{F0B55BF9-1DFA-4BC5-A299-144EBBBF7A24}" dt="2022-11-28T16:18:20.235" v="649" actId="1076"/>
          <ac:picMkLst>
            <pc:docMk/>
            <pc:sldMk cId="3231289750" sldId="256"/>
            <ac:picMk id="3" creationId="{F41F312B-73C8-4E70-97D2-B72662B06560}"/>
          </ac:picMkLst>
        </pc:picChg>
        <pc:picChg chg="add mod">
          <ac:chgData name="MWilliams" userId="8daba3e4-1c4b-4ce3-b9db-386cb75cc5c3" providerId="ADAL" clId="{F0B55BF9-1DFA-4BC5-A299-144EBBBF7A24}" dt="2022-11-28T16:18:13.597" v="647" actId="1076"/>
          <ac:picMkLst>
            <pc:docMk/>
            <pc:sldMk cId="3231289750" sldId="256"/>
            <ac:picMk id="8" creationId="{6A28E309-14EA-4860-99AC-39617EFB621E}"/>
          </ac:picMkLst>
        </pc:picChg>
        <pc:picChg chg="add mod">
          <ac:chgData name="MWilliams" userId="8daba3e4-1c4b-4ce3-b9db-386cb75cc5c3" providerId="ADAL" clId="{F0B55BF9-1DFA-4BC5-A299-144EBBBF7A24}" dt="2022-11-28T16:20:39.762" v="711" actId="1076"/>
          <ac:picMkLst>
            <pc:docMk/>
            <pc:sldMk cId="3231289750" sldId="256"/>
            <ac:picMk id="14" creationId="{B54F526A-8A8B-4F7C-B53D-00F0CF3BB47F}"/>
          </ac:picMkLst>
        </pc:picChg>
        <pc:picChg chg="del">
          <ac:chgData name="MWilliams" userId="8daba3e4-1c4b-4ce3-b9db-386cb75cc5c3" providerId="ADAL" clId="{F0B55BF9-1DFA-4BC5-A299-144EBBBF7A24}" dt="2022-11-28T16:18:16.867" v="648" actId="478"/>
          <ac:picMkLst>
            <pc:docMk/>
            <pc:sldMk cId="3231289750" sldId="256"/>
            <ac:picMk id="44" creationId="{CFF132B0-F274-4F05-BFF3-E73AB0E594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30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5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2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0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48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5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2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74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8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tiff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ck Arc 4">
            <a:extLst>
              <a:ext uri="{FF2B5EF4-FFF2-40B4-BE49-F238E27FC236}">
                <a16:creationId xmlns:a16="http://schemas.microsoft.com/office/drawing/2014/main" id="{B6393705-F0F7-4DC6-9C4E-18002C1DF12A}"/>
              </a:ext>
            </a:extLst>
          </p:cNvPr>
          <p:cNvSpPr/>
          <p:nvPr/>
        </p:nvSpPr>
        <p:spPr>
          <a:xfrm rot="16200000">
            <a:off x="127462" y="6229004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A1457860-5173-4CCE-8FFB-A9710435A974}"/>
              </a:ext>
            </a:extLst>
          </p:cNvPr>
          <p:cNvSpPr/>
          <p:nvPr/>
        </p:nvSpPr>
        <p:spPr>
          <a:xfrm rot="5400000">
            <a:off x="5799513" y="3452553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3E0405-8C63-43B7-B51B-CE98872D0F2A}"/>
              </a:ext>
            </a:extLst>
          </p:cNvPr>
          <p:cNvSpPr/>
          <p:nvPr/>
        </p:nvSpPr>
        <p:spPr>
          <a:xfrm>
            <a:off x="1942408" y="6170815"/>
            <a:ext cx="5716386" cy="897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D3C240-5DAB-4A08-A250-3E7A29472679}"/>
              </a:ext>
            </a:extLst>
          </p:cNvPr>
          <p:cNvSpPr/>
          <p:nvPr/>
        </p:nvSpPr>
        <p:spPr>
          <a:xfrm>
            <a:off x="1964574" y="3392452"/>
            <a:ext cx="5716386" cy="89968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lock Arc 10">
            <a:extLst>
              <a:ext uri="{FF2B5EF4-FFF2-40B4-BE49-F238E27FC236}">
                <a16:creationId xmlns:a16="http://schemas.microsoft.com/office/drawing/2014/main" id="{67EB9FBD-3B61-451D-B72D-140D3B2B4837}"/>
              </a:ext>
            </a:extLst>
          </p:cNvPr>
          <p:cNvSpPr/>
          <p:nvPr/>
        </p:nvSpPr>
        <p:spPr>
          <a:xfrm rot="16200000">
            <a:off x="127461" y="676102"/>
            <a:ext cx="3674226" cy="3557848"/>
          </a:xfrm>
          <a:prstGeom prst="blockArc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29DEB0C2-5DEC-4E58-98C1-BD8F92B80EB5}"/>
              </a:ext>
            </a:extLst>
          </p:cNvPr>
          <p:cNvSpPr/>
          <p:nvPr/>
        </p:nvSpPr>
        <p:spPr>
          <a:xfrm rot="5400000">
            <a:off x="5843848" y="9005455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8432E2-E584-47C1-9616-879CF8AE01C2}"/>
              </a:ext>
            </a:extLst>
          </p:cNvPr>
          <p:cNvSpPr/>
          <p:nvPr/>
        </p:nvSpPr>
        <p:spPr>
          <a:xfrm>
            <a:off x="1964576" y="8947266"/>
            <a:ext cx="5816138" cy="897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2" descr="Image">
            <a:extLst>
              <a:ext uri="{FF2B5EF4-FFF2-40B4-BE49-F238E27FC236}">
                <a16:creationId xmlns:a16="http://schemas.microsoft.com/office/drawing/2014/main" id="{F2BAAAC3-CACD-40E6-AB02-A978F5E96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983" y="0"/>
            <a:ext cx="1323572" cy="132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2729B7D-1346-4030-992E-74325914E126}"/>
              </a:ext>
            </a:extLst>
          </p:cNvPr>
          <p:cNvSpPr/>
          <p:nvPr/>
        </p:nvSpPr>
        <p:spPr>
          <a:xfrm>
            <a:off x="5306124" y="259006"/>
            <a:ext cx="317182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Idsall School </a:t>
            </a:r>
          </a:p>
          <a:p>
            <a:pPr algn="ctr"/>
            <a:r>
              <a:rPr lang="en-US" sz="2400" b="1" cap="none" spc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Year 10 </a:t>
            </a:r>
            <a:r>
              <a:rPr lang="en-US" sz="2400" b="1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Separate </a:t>
            </a:r>
            <a:r>
              <a:rPr lang="en-US" sz="2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Physics</a:t>
            </a:r>
            <a:r>
              <a:rPr lang="en-US" sz="2400" b="1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 Learning Journey</a:t>
            </a:r>
            <a:endParaRPr lang="en-US" sz="2400" b="1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4BB1FD-57A7-4F31-AFF2-479A20641BAF}"/>
              </a:ext>
            </a:extLst>
          </p:cNvPr>
          <p:cNvSpPr txBox="1"/>
          <p:nvPr/>
        </p:nvSpPr>
        <p:spPr>
          <a:xfrm>
            <a:off x="185649" y="11600611"/>
            <a:ext cx="6934889" cy="8891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KS3: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have completed a broad curriculum in Years 7- 9 covering many topics including forces, waves – sound &amp; light, electricity and magnetism and motion and pressure. This will provide the foundations which will be built on over the next two years during the GCSE curriculum.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04E933-6F40-4BEF-B59A-B7C63CAF1968}"/>
              </a:ext>
            </a:extLst>
          </p:cNvPr>
          <p:cNvSpPr txBox="1"/>
          <p:nvPr/>
        </p:nvSpPr>
        <p:spPr>
          <a:xfrm>
            <a:off x="3389788" y="9103765"/>
            <a:ext cx="2821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Autumn Term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CD4514-ED62-43BD-A543-CD90D4B02D80}"/>
              </a:ext>
            </a:extLst>
          </p:cNvPr>
          <p:cNvSpPr txBox="1"/>
          <p:nvPr/>
        </p:nvSpPr>
        <p:spPr>
          <a:xfrm>
            <a:off x="3524868" y="6290079"/>
            <a:ext cx="2551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Term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70C407-8281-43A7-8775-6C3895D0B6C1}"/>
              </a:ext>
            </a:extLst>
          </p:cNvPr>
          <p:cNvSpPr txBox="1"/>
          <p:nvPr/>
        </p:nvSpPr>
        <p:spPr>
          <a:xfrm>
            <a:off x="3428591" y="3569328"/>
            <a:ext cx="2888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Term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531863C-ACAE-4386-9FE1-EC1A0C53C31B}"/>
              </a:ext>
            </a:extLst>
          </p:cNvPr>
          <p:cNvSpPr/>
          <p:nvPr/>
        </p:nvSpPr>
        <p:spPr>
          <a:xfrm>
            <a:off x="7321098" y="11702260"/>
            <a:ext cx="919232" cy="919232"/>
          </a:xfrm>
          <a:prstGeom prst="ellips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Start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EDA40E-23E2-4918-BD00-E03082C7E052}"/>
              </a:ext>
            </a:extLst>
          </p:cNvPr>
          <p:cNvSpPr/>
          <p:nvPr/>
        </p:nvSpPr>
        <p:spPr>
          <a:xfrm>
            <a:off x="2030289" y="2004183"/>
            <a:ext cx="5684709" cy="11661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of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year 10 exam in the summer term: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your revision skills, practice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commit key information to your long-term memory. You will be tested on all the content learned over the course of the year ready to recall and build on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this knowledge throughout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Year 10.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CEAC0B9-FDFC-47BA-AD1B-A432AC9FB82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120538" y="3545065"/>
            <a:ext cx="594460" cy="594460"/>
          </a:xfrm>
          <a:prstGeom prst="rect">
            <a:avLst/>
          </a:prstGeom>
        </p:spPr>
      </p:pic>
      <p:sp>
        <p:nvSpPr>
          <p:cNvPr id="41" name="Arrow: Right 40">
            <a:extLst>
              <a:ext uri="{FF2B5EF4-FFF2-40B4-BE49-F238E27FC236}">
                <a16:creationId xmlns:a16="http://schemas.microsoft.com/office/drawing/2014/main" id="{12B25804-9ADA-4D8B-9F65-740D9E5FCD17}"/>
              </a:ext>
            </a:extLst>
          </p:cNvPr>
          <p:cNvSpPr/>
          <p:nvPr/>
        </p:nvSpPr>
        <p:spPr>
          <a:xfrm rot="5400000">
            <a:off x="4629757" y="3245527"/>
            <a:ext cx="481236" cy="36697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DD5D311-3FCF-40DA-A938-FFF0B5A553F2}"/>
              </a:ext>
            </a:extLst>
          </p:cNvPr>
          <p:cNvSpPr/>
          <p:nvPr/>
        </p:nvSpPr>
        <p:spPr>
          <a:xfrm>
            <a:off x="2950961" y="595803"/>
            <a:ext cx="2116940" cy="1021883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way to Year 11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Continuing your journey to scientific greatness.</a:t>
            </a:r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99916DA5-3E06-4133-995B-B97F4223D01F}"/>
              </a:ext>
            </a:extLst>
          </p:cNvPr>
          <p:cNvSpPr/>
          <p:nvPr/>
        </p:nvSpPr>
        <p:spPr>
          <a:xfrm>
            <a:off x="1914699" y="166255"/>
            <a:ext cx="936785" cy="177892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" name="Graphic 2" descr="Full battery outline">
            <a:extLst>
              <a:ext uri="{FF2B5EF4-FFF2-40B4-BE49-F238E27FC236}">
                <a16:creationId xmlns:a16="http://schemas.microsoft.com/office/drawing/2014/main" id="{F41F312B-73C8-4E70-97D2-B72662B065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24983" y="7550728"/>
            <a:ext cx="914400" cy="914400"/>
          </a:xfrm>
          <a:prstGeom prst="rect">
            <a:avLst/>
          </a:prstGeom>
        </p:spPr>
      </p:pic>
      <p:pic>
        <p:nvPicPr>
          <p:cNvPr id="8" name="Graphic 7" descr="Fluorescent Light Blub with solid fill">
            <a:extLst>
              <a:ext uri="{FF2B5EF4-FFF2-40B4-BE49-F238E27FC236}">
                <a16:creationId xmlns:a16="http://schemas.microsoft.com/office/drawing/2014/main" id="{6A28E309-14EA-4860-99AC-39617EFB62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0331" y="10265626"/>
            <a:ext cx="914400" cy="914400"/>
          </a:xfrm>
          <a:prstGeom prst="rect">
            <a:avLst/>
          </a:prstGeom>
        </p:spPr>
      </p:pic>
      <p:pic>
        <p:nvPicPr>
          <p:cNvPr id="14" name="Graphic 13" descr="Radioactive with solid fill">
            <a:extLst>
              <a:ext uri="{FF2B5EF4-FFF2-40B4-BE49-F238E27FC236}">
                <a16:creationId xmlns:a16="http://schemas.microsoft.com/office/drawing/2014/main" id="{B54F526A-8A8B-4F7C-B53D-00F0CF3BB4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2127" y="4725858"/>
            <a:ext cx="91440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69A974-A94E-BE2F-8081-EA80E418466C}"/>
              </a:ext>
            </a:extLst>
          </p:cNvPr>
          <p:cNvSpPr txBox="1"/>
          <p:nvPr/>
        </p:nvSpPr>
        <p:spPr>
          <a:xfrm>
            <a:off x="1517131" y="10144156"/>
            <a:ext cx="1980000" cy="144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P3:Energy resources comparing the use of renewable and non-renewable energy resources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1E77E1-2AC0-E959-0CDA-1D83016580E3}"/>
              </a:ext>
            </a:extLst>
          </p:cNvPr>
          <p:cNvSpPr txBox="1"/>
          <p:nvPr/>
        </p:nvSpPr>
        <p:spPr>
          <a:xfrm>
            <a:off x="3675669" y="10117950"/>
            <a:ext cx="1980000" cy="14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P4 Electric circuits looking at current and voltage in series and parallel circuits.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5A8099-3137-43FE-7AB2-5D8EBB74C267}"/>
              </a:ext>
            </a:extLst>
          </p:cNvPr>
          <p:cNvSpPr txBox="1"/>
          <p:nvPr/>
        </p:nvSpPr>
        <p:spPr>
          <a:xfrm>
            <a:off x="5887398" y="10100029"/>
            <a:ext cx="1980000" cy="1440000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P5: Electricity in the home. Electricity and mains including national grid </a:t>
            </a:r>
          </a:p>
        </p:txBody>
      </p:sp>
      <p:pic>
        <p:nvPicPr>
          <p:cNvPr id="15" name="Graphic 14" descr="Fluorescent Light Blub with solid fill">
            <a:extLst>
              <a:ext uri="{FF2B5EF4-FFF2-40B4-BE49-F238E27FC236}">
                <a16:creationId xmlns:a16="http://schemas.microsoft.com/office/drawing/2014/main" id="{E9F0197B-8FCF-14B7-049E-06B052FAA5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2731" y="10418026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D25DC81-F51E-8BD3-2067-A485CE2DB6F1}"/>
              </a:ext>
            </a:extLst>
          </p:cNvPr>
          <p:cNvSpPr txBox="1"/>
          <p:nvPr/>
        </p:nvSpPr>
        <p:spPr>
          <a:xfrm>
            <a:off x="1393091" y="7266153"/>
            <a:ext cx="1980000" cy="144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P6: Molecules and matter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Density calculations and internal energy and gas pressure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9976B0-9F81-DF40-B8BF-94069E141AC3}"/>
              </a:ext>
            </a:extLst>
          </p:cNvPr>
          <p:cNvSpPr txBox="1"/>
          <p:nvPr/>
        </p:nvSpPr>
        <p:spPr>
          <a:xfrm>
            <a:off x="3591435" y="7275617"/>
            <a:ext cx="2462664" cy="14641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P7: Radioactivity and half-life including uses and dangers of radiation. : Atoms and radiation looking at changes in the nucleus and different types of radiation.</a:t>
            </a:r>
          </a:p>
        </p:txBody>
      </p:sp>
      <p:pic>
        <p:nvPicPr>
          <p:cNvPr id="38" name="Graphic 37" descr="Radioactive with solid fill">
            <a:extLst>
              <a:ext uri="{FF2B5EF4-FFF2-40B4-BE49-F238E27FC236}">
                <a16:creationId xmlns:a16="http://schemas.microsoft.com/office/drawing/2014/main" id="{48F9F5AB-8C01-E590-C137-8DE1C62B95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2127" y="4725858"/>
            <a:ext cx="914400" cy="9144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E8BBADE2-61FA-ACB7-BB88-64D9B886FA08}"/>
              </a:ext>
            </a:extLst>
          </p:cNvPr>
          <p:cNvSpPr txBox="1"/>
          <p:nvPr/>
        </p:nvSpPr>
        <p:spPr>
          <a:xfrm>
            <a:off x="2820601" y="4495574"/>
            <a:ext cx="1980000" cy="1440000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P8 Forces in Balance Forces including vector and scalar quantities and energy calculations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90DB9B4-7641-ED43-F456-B263623CA449}"/>
              </a:ext>
            </a:extLst>
          </p:cNvPr>
          <p:cNvSpPr txBox="1"/>
          <p:nvPr/>
        </p:nvSpPr>
        <p:spPr>
          <a:xfrm>
            <a:off x="5418098" y="4495574"/>
            <a:ext cx="1980000" cy="144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P9 Motion: Graphs of motion showing displacement and velocity against time 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B6CC53E-48D9-247E-7794-B23C68D9E308}"/>
              </a:ext>
            </a:extLst>
          </p:cNvPr>
          <p:cNvSpPr/>
          <p:nvPr/>
        </p:nvSpPr>
        <p:spPr>
          <a:xfrm>
            <a:off x="531673" y="3186911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3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78E7973-F9DD-0CDE-E5B5-3C362B2E427E}"/>
              </a:ext>
            </a:extLst>
          </p:cNvPr>
          <p:cNvSpPr/>
          <p:nvPr/>
        </p:nvSpPr>
        <p:spPr>
          <a:xfrm>
            <a:off x="7464114" y="6018065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2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FB7F302-90A1-8865-662C-AC1EA90A562A}"/>
              </a:ext>
            </a:extLst>
          </p:cNvPr>
          <p:cNvSpPr/>
          <p:nvPr/>
        </p:nvSpPr>
        <p:spPr>
          <a:xfrm>
            <a:off x="660189" y="8824160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1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323128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589F2A6740C341B02D39EADEB0B737" ma:contentTypeVersion="10" ma:contentTypeDescription="Create a new document." ma:contentTypeScope="" ma:versionID="cece8cda92f024232ebe608e1ae85b07">
  <xsd:schema xmlns:xsd="http://www.w3.org/2001/XMLSchema" xmlns:xs="http://www.w3.org/2001/XMLSchema" xmlns:p="http://schemas.microsoft.com/office/2006/metadata/properties" xmlns:ns2="eeb1518a-f26f-4c5e-ab37-6b026819b781" xmlns:ns3="d0b43218-61d5-4b4b-89aa-212c9c550e17" xmlns:ns4="24927d2b-cdce-4639-a9c0-8f8e9e7b3604" targetNamespace="http://schemas.microsoft.com/office/2006/metadata/properties" ma:root="true" ma:fieldsID="1b40ee507435fc5ef27a6117d3aa833f" ns2:_="" ns3:_="" ns4:_="">
    <xsd:import namespace="eeb1518a-f26f-4c5e-ab37-6b026819b781"/>
    <xsd:import namespace="d0b43218-61d5-4b4b-89aa-212c9c550e17"/>
    <xsd:import namespace="24927d2b-cdce-4639-a9c0-8f8e9e7b36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MediaServiceSearchPropertie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1518a-f26f-4c5e-ab37-6b026819b7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msChannelId" ma:index="18" nillable="true" ma:displayName="Teams Channel Id" ma:internalName="TeamsChannelId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0" nillable="true" ma:displayName="Math Settings" ma:internalName="Math_Settings">
      <xsd:simpleType>
        <xsd:restriction base="dms:Text"/>
      </xsd:simpleType>
    </xsd:element>
    <xsd:element name="DefaultSectionNames" ma:index="2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7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Teams_Channel_Section_Location" ma:index="34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43218-61d5-4b4b-89aa-212c9c550e17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7b247c1b-e0bb-44ad-84aa-523fabb05a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27d2b-cdce-4639-a9c0-8f8e9e7b3604" elementFormDefault="qualified">
    <xsd:import namespace="http://schemas.microsoft.com/office/2006/documentManagement/types"/>
    <xsd:import namespace="http://schemas.microsoft.com/office/infopath/2007/PartnerControls"/>
    <xsd:element name="TaxCatchAll" ma:index="39" nillable="true" ma:displayName="Taxonomy Catch All Column" ma:hidden="true" ma:list="{2cc08165-5adf-4293-9235-db73c7b36413}" ma:internalName="TaxCatchAll" ma:showField="CatchAllData" ma:web="24927d2b-cdce-4639-a9c0-8f8e9e7b36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eeb1518a-f26f-4c5e-ab37-6b026819b781">
      <UserInfo>
        <DisplayName/>
        <AccountId xsi:nil="true"/>
        <AccountType/>
      </UserInfo>
    </Owner>
    <lcf76f155ced4ddcb4097134ff3c332f xmlns="d0b43218-61d5-4b4b-89aa-212c9c550e17">
      <Terms xmlns="http://schemas.microsoft.com/office/infopath/2007/PartnerControls"/>
    </lcf76f155ced4ddcb4097134ff3c332f>
    <Math_Settings xmlns="eeb1518a-f26f-4c5e-ab37-6b026819b781" xsi:nil="true"/>
    <TeamsChannelId xmlns="eeb1518a-f26f-4c5e-ab37-6b026819b781" xsi:nil="true"/>
    <NotebookType xmlns="eeb1518a-f26f-4c5e-ab37-6b026819b781" xsi:nil="true"/>
    <FolderType xmlns="eeb1518a-f26f-4c5e-ab37-6b026819b781" xsi:nil="true"/>
    <AppVersion xmlns="eeb1518a-f26f-4c5e-ab37-6b026819b781" xsi:nil="true"/>
    <Invited_Teachers xmlns="eeb1518a-f26f-4c5e-ab37-6b026819b781" xsi:nil="true"/>
    <IsNotebookLocked xmlns="eeb1518a-f26f-4c5e-ab37-6b026819b781" xsi:nil="true"/>
    <Teachers xmlns="eeb1518a-f26f-4c5e-ab37-6b026819b781">
      <UserInfo>
        <DisplayName/>
        <AccountId xsi:nil="true"/>
        <AccountType/>
      </UserInfo>
    </Teachers>
    <Students xmlns="eeb1518a-f26f-4c5e-ab37-6b026819b781">
      <UserInfo>
        <DisplayName/>
        <AccountId xsi:nil="true"/>
        <AccountType/>
      </UserInfo>
    </Students>
    <Student_Groups xmlns="eeb1518a-f26f-4c5e-ab37-6b026819b781">
      <UserInfo>
        <DisplayName/>
        <AccountId xsi:nil="true"/>
        <AccountType/>
      </UserInfo>
    </Student_Groups>
    <TaxCatchAll xmlns="24927d2b-cdce-4639-a9c0-8f8e9e7b3604" xsi:nil="true"/>
    <Teams_Channel_Section_Location xmlns="eeb1518a-f26f-4c5e-ab37-6b026819b781" xsi:nil="true"/>
    <CultureName xmlns="eeb1518a-f26f-4c5e-ab37-6b026819b781" xsi:nil="true"/>
    <Distribution_Groups xmlns="eeb1518a-f26f-4c5e-ab37-6b026819b781" xsi:nil="true"/>
    <Self_Registration_Enabled xmlns="eeb1518a-f26f-4c5e-ab37-6b026819b781" xsi:nil="true"/>
    <Has_Teacher_Only_SectionGroup xmlns="eeb1518a-f26f-4c5e-ab37-6b026819b781" xsi:nil="true"/>
    <Is_Collaboration_Space_Locked xmlns="eeb1518a-f26f-4c5e-ab37-6b026819b781" xsi:nil="true"/>
    <LMS_Mappings xmlns="eeb1518a-f26f-4c5e-ab37-6b026819b781" xsi:nil="true"/>
    <Invited_Students xmlns="eeb1518a-f26f-4c5e-ab37-6b026819b781" xsi:nil="true"/>
    <Templates xmlns="eeb1518a-f26f-4c5e-ab37-6b026819b781" xsi:nil="true"/>
    <DefaultSectionNames xmlns="eeb1518a-f26f-4c5e-ab37-6b026819b781" xsi:nil="true"/>
    <MediaLengthInSeconds xmlns="eeb1518a-f26f-4c5e-ab37-6b026819b781" xsi:nil="true"/>
  </documentManagement>
</p:properties>
</file>

<file path=customXml/itemProps1.xml><?xml version="1.0" encoding="utf-8"?>
<ds:datastoreItem xmlns:ds="http://schemas.openxmlformats.org/officeDocument/2006/customXml" ds:itemID="{D900CB86-A340-45C7-B165-99B6454965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4BFFB2-EC26-42A6-A0A8-C2230C04DB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b1518a-f26f-4c5e-ab37-6b026819b781"/>
    <ds:schemaRef ds:uri="d0b43218-61d5-4b4b-89aa-212c9c550e17"/>
    <ds:schemaRef ds:uri="24927d2b-cdce-4639-a9c0-8f8e9e7b36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F247F2-4637-4352-A2B0-384B7E258F6D}">
  <ds:schemaRefs>
    <ds:schemaRef ds:uri="37e3987b-7d23-49d5-9cd2-7e13969d1c65"/>
    <ds:schemaRef ds:uri="8a5f9a02-b418-4f8a-b98d-817eedd940e7"/>
    <ds:schemaRef ds:uri="http://schemas.microsoft.com/office/2006/metadata/properties"/>
    <ds:schemaRef ds:uri="http://schemas.microsoft.com/office/infopath/2007/PartnerControls"/>
    <ds:schemaRef ds:uri="eeb1518a-f26f-4c5e-ab37-6b026819b781"/>
    <ds:schemaRef ds:uri="d0b43218-61d5-4b4b-89aa-212c9c550e17"/>
    <ds:schemaRef ds:uri="24927d2b-cdce-4639-a9c0-8f8e9e7b36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249</Words>
  <Application>Microsoft Office PowerPoint</Application>
  <PresentationFormat>A3 Paper (297x420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MMiddleton</dc:creator>
  <cp:lastModifiedBy>Bailey Williams, Alison</cp:lastModifiedBy>
  <cp:revision>4</cp:revision>
  <cp:lastPrinted>2022-11-28T07:57:03Z</cp:lastPrinted>
  <dcterms:created xsi:type="dcterms:W3CDTF">2022-11-27T23:26:27Z</dcterms:created>
  <dcterms:modified xsi:type="dcterms:W3CDTF">2024-10-04T10:32:11Z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0x010100E7589F2A6740C341B02D39EADEB0B737</vt:lpwstr>
  </property>
  <property fmtid="{D5CDD505-2E9C-101B-9397-08002B2CF9AE}" pid="3" name="MediaServiceImageTags">
    <vt:lpwstr/>
  </property>
  <property fmtid="{D5CDD505-2E9C-101B-9397-08002B2CF9AE}" pid="4" name="Order">
    <vt:r8>3880200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