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Judd" initials="E" lastIdx="1" clrIdx="0">
    <p:extLst>
      <p:ext uri="{19B8F6BF-5375-455C-9EA6-DF929625EA0E}">
        <p15:presenceInfo xmlns:p15="http://schemas.microsoft.com/office/powerpoint/2012/main" userId="EJud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DCEDEE-2227-4B70-920D-08CFA2D9221D}" v="5" dt="2024-10-01T12:03:34.1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118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Middleton" userId="93f6fb06-5638-4e87-93a6-5a52d3cfbf29" providerId="ADAL" clId="{99AD9613-5F8C-4788-B36F-8FA6AACAECBE}"/>
    <pc:docChg chg="modSld">
      <pc:chgData name="MMiddleton" userId="93f6fb06-5638-4e87-93a6-5a52d3cfbf29" providerId="ADAL" clId="{99AD9613-5F8C-4788-B36F-8FA6AACAECBE}" dt="2022-12-13T23:26:49.809" v="1" actId="208"/>
      <pc:docMkLst>
        <pc:docMk/>
      </pc:docMkLst>
      <pc:sldChg chg="modSp mod">
        <pc:chgData name="MMiddleton" userId="93f6fb06-5638-4e87-93a6-5a52d3cfbf29" providerId="ADAL" clId="{99AD9613-5F8C-4788-B36F-8FA6AACAECBE}" dt="2022-12-13T23:26:49.809" v="1" actId="208"/>
        <pc:sldMkLst>
          <pc:docMk/>
          <pc:sldMk cId="3231289750" sldId="256"/>
        </pc:sldMkLst>
        <pc:spChg chg="mod">
          <ac:chgData name="MMiddleton" userId="93f6fb06-5638-4e87-93a6-5a52d3cfbf29" providerId="ADAL" clId="{99AD9613-5F8C-4788-B36F-8FA6AACAECBE}" dt="2022-12-13T23:26:49.809" v="1" actId="208"/>
          <ac:spMkLst>
            <pc:docMk/>
            <pc:sldMk cId="3231289750" sldId="256"/>
            <ac:spMk id="5" creationId="{B6393705-F0F7-4DC6-9C4E-18002C1DF12A}"/>
          </ac:spMkLst>
        </pc:spChg>
        <pc:spChg chg="mod">
          <ac:chgData name="MMiddleton" userId="93f6fb06-5638-4e87-93a6-5a52d3cfbf29" providerId="ADAL" clId="{99AD9613-5F8C-4788-B36F-8FA6AACAECBE}" dt="2022-12-13T23:26:49.809" v="1" actId="208"/>
          <ac:spMkLst>
            <pc:docMk/>
            <pc:sldMk cId="3231289750" sldId="256"/>
            <ac:spMk id="6" creationId="{A1457860-5173-4CCE-8FFB-A9710435A974}"/>
          </ac:spMkLst>
        </pc:spChg>
        <pc:spChg chg="mod">
          <ac:chgData name="MMiddleton" userId="93f6fb06-5638-4e87-93a6-5a52d3cfbf29" providerId="ADAL" clId="{99AD9613-5F8C-4788-B36F-8FA6AACAECBE}" dt="2022-12-13T23:26:49.809" v="1" actId="208"/>
          <ac:spMkLst>
            <pc:docMk/>
            <pc:sldMk cId="3231289750" sldId="256"/>
            <ac:spMk id="7" creationId="{133E0405-8C63-43B7-B51B-CE98872D0F2A}"/>
          </ac:spMkLst>
        </pc:spChg>
        <pc:spChg chg="mod">
          <ac:chgData name="MMiddleton" userId="93f6fb06-5638-4e87-93a6-5a52d3cfbf29" providerId="ADAL" clId="{99AD9613-5F8C-4788-B36F-8FA6AACAECBE}" dt="2022-12-13T23:26:49.809" v="1" actId="208"/>
          <ac:spMkLst>
            <pc:docMk/>
            <pc:sldMk cId="3231289750" sldId="256"/>
            <ac:spMk id="9" creationId="{E9D3C240-5DAB-4A08-A250-3E7A29472679}"/>
          </ac:spMkLst>
        </pc:spChg>
        <pc:spChg chg="mod">
          <ac:chgData name="MMiddleton" userId="93f6fb06-5638-4e87-93a6-5a52d3cfbf29" providerId="ADAL" clId="{99AD9613-5F8C-4788-B36F-8FA6AACAECBE}" dt="2022-12-13T23:26:49.809" v="1" actId="208"/>
          <ac:spMkLst>
            <pc:docMk/>
            <pc:sldMk cId="3231289750" sldId="256"/>
            <ac:spMk id="11" creationId="{67EB9FBD-3B61-451D-B72D-140D3B2B4837}"/>
          </ac:spMkLst>
        </pc:spChg>
        <pc:spChg chg="mod">
          <ac:chgData name="MMiddleton" userId="93f6fb06-5638-4e87-93a6-5a52d3cfbf29" providerId="ADAL" clId="{99AD9613-5F8C-4788-B36F-8FA6AACAECBE}" dt="2022-12-13T23:26:49.809" v="1" actId="208"/>
          <ac:spMkLst>
            <pc:docMk/>
            <pc:sldMk cId="3231289750" sldId="256"/>
            <ac:spMk id="12" creationId="{29DEB0C2-5DEC-4E58-98C1-BD8F92B80EB5}"/>
          </ac:spMkLst>
        </pc:spChg>
        <pc:spChg chg="mod">
          <ac:chgData name="MMiddleton" userId="93f6fb06-5638-4e87-93a6-5a52d3cfbf29" providerId="ADAL" clId="{99AD9613-5F8C-4788-B36F-8FA6AACAECBE}" dt="2022-12-13T23:26:49.809" v="1" actId="208"/>
          <ac:spMkLst>
            <pc:docMk/>
            <pc:sldMk cId="3231289750" sldId="256"/>
            <ac:spMk id="13" creationId="{978432E2-E584-47C1-9616-879CF8AE01C2}"/>
          </ac:spMkLst>
        </pc:spChg>
        <pc:spChg chg="mod">
          <ac:chgData name="MMiddleton" userId="93f6fb06-5638-4e87-93a6-5a52d3cfbf29" providerId="ADAL" clId="{99AD9613-5F8C-4788-B36F-8FA6AACAECBE}" dt="2022-12-13T23:26:49.809" v="1" actId="208"/>
          <ac:spMkLst>
            <pc:docMk/>
            <pc:sldMk cId="3231289750" sldId="256"/>
            <ac:spMk id="55" creationId="{99916DA5-3E06-4133-995B-B97F4223D01F}"/>
          </ac:spMkLst>
        </pc:spChg>
      </pc:sldChg>
    </pc:docChg>
  </pc:docChgLst>
  <pc:docChgLst>
    <pc:chgData name="CWebster" userId="4078cd53-948c-478e-b601-7be52f150279" providerId="ADAL" clId="{4E8F4128-43DE-4227-A81C-13E04128327D}"/>
    <pc:docChg chg="custSel modSld">
      <pc:chgData name="CWebster" userId="4078cd53-948c-478e-b601-7be52f150279" providerId="ADAL" clId="{4E8F4128-43DE-4227-A81C-13E04128327D}" dt="2022-12-05T16:29:58.855" v="620" actId="1076"/>
      <pc:docMkLst>
        <pc:docMk/>
      </pc:docMkLst>
      <pc:sldChg chg="modSp mod">
        <pc:chgData name="CWebster" userId="4078cd53-948c-478e-b601-7be52f150279" providerId="ADAL" clId="{4E8F4128-43DE-4227-A81C-13E04128327D}" dt="2022-12-05T16:29:58.855" v="620" actId="1076"/>
        <pc:sldMkLst>
          <pc:docMk/>
          <pc:sldMk cId="3231289750" sldId="256"/>
        </pc:sldMkLst>
        <pc:spChg chg="mod">
          <ac:chgData name="CWebster" userId="4078cd53-948c-478e-b601-7be52f150279" providerId="ADAL" clId="{4E8F4128-43DE-4227-A81C-13E04128327D}" dt="2022-12-05T16:26:19.791" v="540" actId="403"/>
          <ac:spMkLst>
            <pc:docMk/>
            <pc:sldMk cId="3231289750" sldId="256"/>
            <ac:spMk id="49" creationId="{3E0107C0-1129-4AE2-A969-B5AD84024288}"/>
          </ac:spMkLst>
        </pc:spChg>
        <pc:spChg chg="mod">
          <ac:chgData name="CWebster" userId="4078cd53-948c-478e-b601-7be52f150279" providerId="ADAL" clId="{4E8F4128-43DE-4227-A81C-13E04128327D}" dt="2022-12-05T16:27:05.676" v="546" actId="20577"/>
          <ac:spMkLst>
            <pc:docMk/>
            <pc:sldMk cId="3231289750" sldId="256"/>
            <ac:spMk id="53" creationId="{8CD37F84-88D4-4744-8ECA-297AB2738F82}"/>
          </ac:spMkLst>
        </pc:spChg>
        <pc:spChg chg="mod">
          <ac:chgData name="CWebster" userId="4078cd53-948c-478e-b601-7be52f150279" providerId="ADAL" clId="{4E8F4128-43DE-4227-A81C-13E04128327D}" dt="2022-12-05T16:29:58.855" v="620" actId="1076"/>
          <ac:spMkLst>
            <pc:docMk/>
            <pc:sldMk cId="3231289750" sldId="256"/>
            <ac:spMk id="60" creationId="{906D3366-AD71-4900-A9AA-7C6B5C6956A5}"/>
          </ac:spMkLst>
        </pc:spChg>
        <pc:spChg chg="mod">
          <ac:chgData name="CWebster" userId="4078cd53-948c-478e-b601-7be52f150279" providerId="ADAL" clId="{4E8F4128-43DE-4227-A81C-13E04128327D}" dt="2022-12-05T16:29:51.739" v="619" actId="1076"/>
          <ac:spMkLst>
            <pc:docMk/>
            <pc:sldMk cId="3231289750" sldId="256"/>
            <ac:spMk id="61" creationId="{4B0A8A45-3099-4D09-912F-BCD7D786AC95}"/>
          </ac:spMkLst>
        </pc:spChg>
      </pc:sldChg>
    </pc:docChg>
  </pc:docChgLst>
  <pc:docChgLst>
    <pc:chgData name="CWebster" userId="4078cd53-948c-478e-b601-7be52f150279" providerId="ADAL" clId="{B8E42D9B-F338-46E8-A5A6-C6CBE453118F}"/>
    <pc:docChg chg="undo custSel modSld">
      <pc:chgData name="CWebster" userId="4078cd53-948c-478e-b601-7be52f150279" providerId="ADAL" clId="{B8E42D9B-F338-46E8-A5A6-C6CBE453118F}" dt="2022-12-05T16:10:06.214" v="941" actId="20577"/>
      <pc:docMkLst>
        <pc:docMk/>
      </pc:docMkLst>
      <pc:sldChg chg="addSp delSp modSp mod">
        <pc:chgData name="CWebster" userId="4078cd53-948c-478e-b601-7be52f150279" providerId="ADAL" clId="{B8E42D9B-F338-46E8-A5A6-C6CBE453118F}" dt="2022-12-05T16:10:06.214" v="941" actId="20577"/>
        <pc:sldMkLst>
          <pc:docMk/>
          <pc:sldMk cId="3231289750" sldId="256"/>
        </pc:sldMkLst>
        <pc:spChg chg="del">
          <ac:chgData name="CWebster" userId="4078cd53-948c-478e-b601-7be52f150279" providerId="ADAL" clId="{B8E42D9B-F338-46E8-A5A6-C6CBE453118F}" dt="2022-12-05T15:21:43.899" v="11" actId="478"/>
          <ac:spMkLst>
            <pc:docMk/>
            <pc:sldMk cId="3231289750" sldId="256"/>
            <ac:spMk id="18" creationId="{4F4BB1FD-57A7-4F31-AFF2-479A20641BAF}"/>
          </ac:spMkLst>
        </pc:spChg>
        <pc:spChg chg="del">
          <ac:chgData name="CWebster" userId="4078cd53-948c-478e-b601-7be52f150279" providerId="ADAL" clId="{B8E42D9B-F338-46E8-A5A6-C6CBE453118F}" dt="2022-12-05T15:22:59.498" v="18" actId="478"/>
          <ac:spMkLst>
            <pc:docMk/>
            <pc:sldMk cId="3231289750" sldId="256"/>
            <ac:spMk id="23" creationId="{1565F0B8-AAAE-444A-ADFA-09316BA80309}"/>
          </ac:spMkLst>
        </pc:spChg>
        <pc:spChg chg="del">
          <ac:chgData name="CWebster" userId="4078cd53-948c-478e-b601-7be52f150279" providerId="ADAL" clId="{B8E42D9B-F338-46E8-A5A6-C6CBE453118F}" dt="2022-12-05T15:23:00.470" v="19" actId="478"/>
          <ac:spMkLst>
            <pc:docMk/>
            <pc:sldMk cId="3231289750" sldId="256"/>
            <ac:spMk id="24" creationId="{765C69E9-00C5-49C2-94AE-911818F0B6C6}"/>
          </ac:spMkLst>
        </pc:spChg>
        <pc:spChg chg="del">
          <ac:chgData name="CWebster" userId="4078cd53-948c-478e-b601-7be52f150279" providerId="ADAL" clId="{B8E42D9B-F338-46E8-A5A6-C6CBE453118F}" dt="2022-12-05T15:23:01.608" v="20" actId="478"/>
          <ac:spMkLst>
            <pc:docMk/>
            <pc:sldMk cId="3231289750" sldId="256"/>
            <ac:spMk id="25" creationId="{E7E05D44-D309-45A2-A68D-B42A0AB7CD8E}"/>
          </ac:spMkLst>
        </pc:spChg>
        <pc:spChg chg="del mod">
          <ac:chgData name="CWebster" userId="4078cd53-948c-478e-b601-7be52f150279" providerId="ADAL" clId="{B8E42D9B-F338-46E8-A5A6-C6CBE453118F}" dt="2022-12-05T15:29:59.927" v="170" actId="478"/>
          <ac:spMkLst>
            <pc:docMk/>
            <pc:sldMk cId="3231289750" sldId="256"/>
            <ac:spMk id="26" creationId="{C569FCAB-1C89-4F1E-9185-8B84304B9E0A}"/>
          </ac:spMkLst>
        </pc:spChg>
        <pc:spChg chg="del">
          <ac:chgData name="CWebster" userId="4078cd53-948c-478e-b601-7be52f150279" providerId="ADAL" clId="{B8E42D9B-F338-46E8-A5A6-C6CBE453118F}" dt="2022-12-05T15:29:58.543" v="168" actId="478"/>
          <ac:spMkLst>
            <pc:docMk/>
            <pc:sldMk cId="3231289750" sldId="256"/>
            <ac:spMk id="27" creationId="{594F16F7-EE98-4B7D-9055-6E7C84C0CBA1}"/>
          </ac:spMkLst>
        </pc:spChg>
        <pc:spChg chg="del">
          <ac:chgData name="CWebster" userId="4078cd53-948c-478e-b601-7be52f150279" providerId="ADAL" clId="{B8E42D9B-F338-46E8-A5A6-C6CBE453118F}" dt="2022-12-05T15:29:57.951" v="167" actId="478"/>
          <ac:spMkLst>
            <pc:docMk/>
            <pc:sldMk cId="3231289750" sldId="256"/>
            <ac:spMk id="28" creationId="{39968AE3-35F3-4A9F-B207-ECEF778FF96C}"/>
          </ac:spMkLst>
        </pc:spChg>
        <pc:spChg chg="del">
          <ac:chgData name="CWebster" userId="4078cd53-948c-478e-b601-7be52f150279" providerId="ADAL" clId="{B8E42D9B-F338-46E8-A5A6-C6CBE453118F}" dt="2022-12-05T15:35:44.542" v="227" actId="478"/>
          <ac:spMkLst>
            <pc:docMk/>
            <pc:sldMk cId="3231289750" sldId="256"/>
            <ac:spMk id="29" creationId="{2A4AEF1B-DF46-4DA1-BA41-C2CE7A6B739C}"/>
          </ac:spMkLst>
        </pc:spChg>
        <pc:spChg chg="del">
          <ac:chgData name="CWebster" userId="4078cd53-948c-478e-b601-7be52f150279" providerId="ADAL" clId="{B8E42D9B-F338-46E8-A5A6-C6CBE453118F}" dt="2022-12-05T15:35:43.658" v="226" actId="478"/>
          <ac:spMkLst>
            <pc:docMk/>
            <pc:sldMk cId="3231289750" sldId="256"/>
            <ac:spMk id="30" creationId="{F7D8D4FB-F999-4216-8538-8F4EAF0B8DE3}"/>
          </ac:spMkLst>
        </pc:spChg>
        <pc:spChg chg="del">
          <ac:chgData name="CWebster" userId="4078cd53-948c-478e-b601-7be52f150279" providerId="ADAL" clId="{B8E42D9B-F338-46E8-A5A6-C6CBE453118F}" dt="2022-12-05T15:35:42.583" v="225" actId="478"/>
          <ac:spMkLst>
            <pc:docMk/>
            <pc:sldMk cId="3231289750" sldId="256"/>
            <ac:spMk id="31" creationId="{355AFA0E-4282-4C37-9618-E588A945A7D4}"/>
          </ac:spMkLst>
        </pc:spChg>
        <pc:spChg chg="del">
          <ac:chgData name="CWebster" userId="4078cd53-948c-478e-b601-7be52f150279" providerId="ADAL" clId="{B8E42D9B-F338-46E8-A5A6-C6CBE453118F}" dt="2022-12-05T15:23:02.784" v="21" actId="478"/>
          <ac:spMkLst>
            <pc:docMk/>
            <pc:sldMk cId="3231289750" sldId="256"/>
            <ac:spMk id="39" creationId="{92083138-EFDC-4372-AE65-8999F198362F}"/>
          </ac:spMkLst>
        </pc:spChg>
        <pc:spChg chg="add mod">
          <ac:chgData name="CWebster" userId="4078cd53-948c-478e-b601-7be52f150279" providerId="ADAL" clId="{B8E42D9B-F338-46E8-A5A6-C6CBE453118F}" dt="2022-12-05T15:24:51.579" v="32" actId="2711"/>
          <ac:spMkLst>
            <pc:docMk/>
            <pc:sldMk cId="3231289750" sldId="256"/>
            <ac:spMk id="47" creationId="{044FDC2D-0D21-45B4-A61C-B49457200E66}"/>
          </ac:spMkLst>
        </pc:spChg>
        <pc:spChg chg="add mod">
          <ac:chgData name="CWebster" userId="4078cd53-948c-478e-b601-7be52f150279" providerId="ADAL" clId="{B8E42D9B-F338-46E8-A5A6-C6CBE453118F}" dt="2022-12-05T16:10:06.214" v="941" actId="20577"/>
          <ac:spMkLst>
            <pc:docMk/>
            <pc:sldMk cId="3231289750" sldId="256"/>
            <ac:spMk id="49" creationId="{3E0107C0-1129-4AE2-A969-B5AD84024288}"/>
          </ac:spMkLst>
        </pc:spChg>
        <pc:spChg chg="add del mod">
          <ac:chgData name="CWebster" userId="4078cd53-948c-478e-b601-7be52f150279" providerId="ADAL" clId="{B8E42D9B-F338-46E8-A5A6-C6CBE453118F}" dt="2022-12-05T15:31:00.746" v="172" actId="478"/>
          <ac:spMkLst>
            <pc:docMk/>
            <pc:sldMk cId="3231289750" sldId="256"/>
            <ac:spMk id="50" creationId="{DCE14A43-2C05-44EE-85A2-4318B1DD3515}"/>
          </ac:spMkLst>
        </pc:spChg>
        <pc:spChg chg="add del mod">
          <ac:chgData name="CWebster" userId="4078cd53-948c-478e-b601-7be52f150279" providerId="ADAL" clId="{B8E42D9B-F338-46E8-A5A6-C6CBE453118F}" dt="2022-12-05T15:32:05.389" v="179" actId="478"/>
          <ac:spMkLst>
            <pc:docMk/>
            <pc:sldMk cId="3231289750" sldId="256"/>
            <ac:spMk id="52" creationId="{4DA589CB-F4C0-4061-82B1-B7EA57508FD8}"/>
          </ac:spMkLst>
        </pc:spChg>
        <pc:spChg chg="add mod">
          <ac:chgData name="CWebster" userId="4078cd53-948c-478e-b601-7be52f150279" providerId="ADAL" clId="{B8E42D9B-F338-46E8-A5A6-C6CBE453118F}" dt="2022-12-05T15:56:54.290" v="678" actId="1076"/>
          <ac:spMkLst>
            <pc:docMk/>
            <pc:sldMk cId="3231289750" sldId="256"/>
            <ac:spMk id="53" creationId="{8CD37F84-88D4-4744-8ECA-297AB2738F82}"/>
          </ac:spMkLst>
        </pc:spChg>
        <pc:spChg chg="mod">
          <ac:chgData name="CWebster" userId="4078cd53-948c-478e-b601-7be52f150279" providerId="ADAL" clId="{B8E42D9B-F338-46E8-A5A6-C6CBE453118F}" dt="2022-12-05T16:00:26.812" v="700" actId="1076"/>
          <ac:spMkLst>
            <pc:docMk/>
            <pc:sldMk cId="3231289750" sldId="256"/>
            <ac:spMk id="54" creationId="{EDD5D311-3FCF-40DA-A938-FFF0B5A553F2}"/>
          </ac:spMkLst>
        </pc:spChg>
        <pc:spChg chg="add del mod">
          <ac:chgData name="CWebster" userId="4078cd53-948c-478e-b601-7be52f150279" providerId="ADAL" clId="{B8E42D9B-F338-46E8-A5A6-C6CBE453118F}" dt="2022-12-05T15:39:24.884" v="267" actId="478"/>
          <ac:spMkLst>
            <pc:docMk/>
            <pc:sldMk cId="3231289750" sldId="256"/>
            <ac:spMk id="58" creationId="{EF397ECB-41A8-4046-9149-F943A20C1986}"/>
          </ac:spMkLst>
        </pc:spChg>
        <pc:spChg chg="add mod">
          <ac:chgData name="CWebster" userId="4078cd53-948c-478e-b601-7be52f150279" providerId="ADAL" clId="{B8E42D9B-F338-46E8-A5A6-C6CBE453118F}" dt="2022-12-05T15:59:28.549" v="692" actId="14100"/>
          <ac:spMkLst>
            <pc:docMk/>
            <pc:sldMk cId="3231289750" sldId="256"/>
            <ac:spMk id="60" creationId="{906D3366-AD71-4900-A9AA-7C6B5C6956A5}"/>
          </ac:spMkLst>
        </pc:spChg>
        <pc:spChg chg="add mod">
          <ac:chgData name="CWebster" userId="4078cd53-948c-478e-b601-7be52f150279" providerId="ADAL" clId="{B8E42D9B-F338-46E8-A5A6-C6CBE453118F}" dt="2022-12-05T15:59:22.744" v="690" actId="14100"/>
          <ac:spMkLst>
            <pc:docMk/>
            <pc:sldMk cId="3231289750" sldId="256"/>
            <ac:spMk id="61" creationId="{4B0A8A45-3099-4D09-912F-BCD7D786AC95}"/>
          </ac:spMkLst>
        </pc:spChg>
        <pc:picChg chg="del">
          <ac:chgData name="CWebster" userId="4078cd53-948c-478e-b601-7be52f150279" providerId="ADAL" clId="{B8E42D9B-F338-46E8-A5A6-C6CBE453118F}" dt="2022-12-05T14:07:31.311" v="0" actId="478"/>
          <ac:picMkLst>
            <pc:docMk/>
            <pc:sldMk cId="3231289750" sldId="256"/>
            <ac:picMk id="3" creationId="{30A23CA9-27C5-45DE-BA17-F8989912B2C1}"/>
          </ac:picMkLst>
        </pc:picChg>
        <pc:picChg chg="del">
          <ac:chgData name="CWebster" userId="4078cd53-948c-478e-b601-7be52f150279" providerId="ADAL" clId="{B8E42D9B-F338-46E8-A5A6-C6CBE453118F}" dt="2022-12-05T14:07:32.776" v="2" actId="478"/>
          <ac:picMkLst>
            <pc:docMk/>
            <pc:sldMk cId="3231289750" sldId="256"/>
            <ac:picMk id="14" creationId="{5908DFD4-AB5F-4330-AE3E-FB0E0C1CD124}"/>
          </ac:picMkLst>
        </pc:picChg>
        <pc:picChg chg="del">
          <ac:chgData name="CWebster" userId="4078cd53-948c-478e-b601-7be52f150279" providerId="ADAL" clId="{B8E42D9B-F338-46E8-A5A6-C6CBE453118F}" dt="2022-12-05T14:07:33.413" v="3" actId="478"/>
          <ac:picMkLst>
            <pc:docMk/>
            <pc:sldMk cId="3231289750" sldId="256"/>
            <ac:picMk id="19" creationId="{56AEFB58-9E55-4736-8D71-344970983A27}"/>
          </ac:picMkLst>
        </pc:picChg>
        <pc:picChg chg="del">
          <ac:chgData name="CWebster" userId="4078cd53-948c-478e-b601-7be52f150279" providerId="ADAL" clId="{B8E42D9B-F338-46E8-A5A6-C6CBE453118F}" dt="2022-12-05T14:07:32.103" v="1" actId="478"/>
          <ac:picMkLst>
            <pc:docMk/>
            <pc:sldMk cId="3231289750" sldId="256"/>
            <ac:picMk id="38" creationId="{16AF03A5-5DD8-48BD-831C-7703018ABA15}"/>
          </ac:picMkLst>
        </pc:picChg>
        <pc:picChg chg="del">
          <ac:chgData name="CWebster" userId="4078cd53-948c-478e-b601-7be52f150279" providerId="ADAL" clId="{B8E42D9B-F338-46E8-A5A6-C6CBE453118F}" dt="2022-12-05T14:07:35.637" v="6" actId="478"/>
          <ac:picMkLst>
            <pc:docMk/>
            <pc:sldMk cId="3231289750" sldId="256"/>
            <ac:picMk id="43" creationId="{1A2B1706-C8F4-41D3-ABC5-B91BB46A9E27}"/>
          </ac:picMkLst>
        </pc:picChg>
        <pc:picChg chg="del">
          <ac:chgData name="CWebster" userId="4078cd53-948c-478e-b601-7be52f150279" providerId="ADAL" clId="{B8E42D9B-F338-46E8-A5A6-C6CBE453118F}" dt="2022-12-05T14:07:37.079" v="8" actId="478"/>
          <ac:picMkLst>
            <pc:docMk/>
            <pc:sldMk cId="3231289750" sldId="256"/>
            <ac:picMk id="44" creationId="{CFF132B0-F274-4F05-BFF3-E73AB0E5949D}"/>
          </ac:picMkLst>
        </pc:picChg>
        <pc:picChg chg="del">
          <ac:chgData name="CWebster" userId="4078cd53-948c-478e-b601-7be52f150279" providerId="ADAL" clId="{B8E42D9B-F338-46E8-A5A6-C6CBE453118F}" dt="2022-12-05T14:07:34.843" v="5" actId="478"/>
          <ac:picMkLst>
            <pc:docMk/>
            <pc:sldMk cId="3231289750" sldId="256"/>
            <ac:picMk id="46" creationId="{EEA7F46C-06E6-4222-AE06-80AC87FDE2B3}"/>
          </ac:picMkLst>
        </pc:picChg>
        <pc:picChg chg="del">
          <ac:chgData name="CWebster" userId="4078cd53-948c-478e-b601-7be52f150279" providerId="ADAL" clId="{B8E42D9B-F338-46E8-A5A6-C6CBE453118F}" dt="2022-12-05T14:07:34.032" v="4" actId="478"/>
          <ac:picMkLst>
            <pc:docMk/>
            <pc:sldMk cId="3231289750" sldId="256"/>
            <ac:picMk id="48" creationId="{14BECB1A-8D70-4DF4-BC84-8AB34560E0FE}"/>
          </ac:picMkLst>
        </pc:picChg>
        <pc:picChg chg="del">
          <ac:chgData name="CWebster" userId="4078cd53-948c-478e-b601-7be52f150279" providerId="ADAL" clId="{B8E42D9B-F338-46E8-A5A6-C6CBE453118F}" dt="2022-12-05T14:07:36.443" v="7" actId="478"/>
          <ac:picMkLst>
            <pc:docMk/>
            <pc:sldMk cId="3231289750" sldId="256"/>
            <ac:picMk id="51" creationId="{71A485FA-2926-4921-80F8-0C6C8032D035}"/>
          </ac:picMkLst>
        </pc:picChg>
        <pc:picChg chg="del">
          <ac:chgData name="CWebster" userId="4078cd53-948c-478e-b601-7be52f150279" providerId="ADAL" clId="{B8E42D9B-F338-46E8-A5A6-C6CBE453118F}" dt="2022-12-05T14:07:38.079" v="9" actId="478"/>
          <ac:picMkLst>
            <pc:docMk/>
            <pc:sldMk cId="3231289750" sldId="256"/>
            <ac:picMk id="57" creationId="{6854B6CD-8E65-44EB-B774-651ADEBDD608}"/>
          </ac:picMkLst>
        </pc:picChg>
        <pc:picChg chg="del">
          <ac:chgData name="CWebster" userId="4078cd53-948c-478e-b601-7be52f150279" providerId="ADAL" clId="{B8E42D9B-F338-46E8-A5A6-C6CBE453118F}" dt="2022-12-05T14:07:38.928" v="10" actId="478"/>
          <ac:picMkLst>
            <pc:docMk/>
            <pc:sldMk cId="3231289750" sldId="256"/>
            <ac:picMk id="59" creationId="{12C7C09F-DB10-4541-8EE0-C8C2FD4BECBC}"/>
          </ac:picMkLst>
        </pc:picChg>
        <pc:picChg chg="add mod">
          <ac:chgData name="CWebster" userId="4078cd53-948c-478e-b601-7be52f150279" providerId="ADAL" clId="{B8E42D9B-F338-46E8-A5A6-C6CBE453118F}" dt="2022-12-05T15:59:16.875" v="689" actId="1076"/>
          <ac:picMkLst>
            <pc:docMk/>
            <pc:sldMk cId="3231289750" sldId="256"/>
            <ac:picMk id="62" creationId="{B79A5885-798D-4111-80C0-23031DE16462}"/>
          </ac:picMkLst>
        </pc:picChg>
        <pc:picChg chg="add mod">
          <ac:chgData name="CWebster" userId="4078cd53-948c-478e-b601-7be52f150279" providerId="ADAL" clId="{B8E42D9B-F338-46E8-A5A6-C6CBE453118F}" dt="2022-12-05T15:58:55.524" v="684" actId="1076"/>
          <ac:picMkLst>
            <pc:docMk/>
            <pc:sldMk cId="3231289750" sldId="256"/>
            <ac:picMk id="63" creationId="{B990ADCE-DE24-4B14-BAE7-B6808B31F252}"/>
          </ac:picMkLst>
        </pc:picChg>
        <pc:picChg chg="add mod">
          <ac:chgData name="CWebster" userId="4078cd53-948c-478e-b601-7be52f150279" providerId="ADAL" clId="{B8E42D9B-F338-46E8-A5A6-C6CBE453118F}" dt="2022-12-05T15:59:03.468" v="687" actId="1076"/>
          <ac:picMkLst>
            <pc:docMk/>
            <pc:sldMk cId="3231289750" sldId="256"/>
            <ac:picMk id="64" creationId="{24306DE8-0F76-4C40-9AD6-D141B5469240}"/>
          </ac:picMkLst>
        </pc:picChg>
        <pc:picChg chg="add mod">
          <ac:chgData name="CWebster" userId="4078cd53-948c-478e-b601-7be52f150279" providerId="ADAL" clId="{B8E42D9B-F338-46E8-A5A6-C6CBE453118F}" dt="2022-12-05T15:59:14.628" v="688" actId="1076"/>
          <ac:picMkLst>
            <pc:docMk/>
            <pc:sldMk cId="3231289750" sldId="256"/>
            <ac:picMk id="65" creationId="{4BD0C39E-85A1-4966-9F70-EDE9153E05E4}"/>
          </ac:picMkLst>
        </pc:picChg>
        <pc:picChg chg="add mod">
          <ac:chgData name="CWebster" userId="4078cd53-948c-478e-b601-7be52f150279" providerId="ADAL" clId="{B8E42D9B-F338-46E8-A5A6-C6CBE453118F}" dt="2022-12-05T16:00:02.867" v="696" actId="1076"/>
          <ac:picMkLst>
            <pc:docMk/>
            <pc:sldMk cId="3231289750" sldId="256"/>
            <ac:picMk id="66" creationId="{2272F3D0-E434-4156-99F4-1D0294D23427}"/>
          </ac:picMkLst>
        </pc:picChg>
        <pc:picChg chg="add mod">
          <ac:chgData name="CWebster" userId="4078cd53-948c-478e-b601-7be52f150279" providerId="ADAL" clId="{B8E42D9B-F338-46E8-A5A6-C6CBE453118F}" dt="2022-12-05T16:00:01.117" v="695" actId="1076"/>
          <ac:picMkLst>
            <pc:docMk/>
            <pc:sldMk cId="3231289750" sldId="256"/>
            <ac:picMk id="67" creationId="{DF377F09-E827-4C95-8473-55ED2168EDEB}"/>
          </ac:picMkLst>
        </pc:picChg>
        <pc:picChg chg="add del mod">
          <ac:chgData name="CWebster" userId="4078cd53-948c-478e-b601-7be52f150279" providerId="ADAL" clId="{B8E42D9B-F338-46E8-A5A6-C6CBE453118F}" dt="2022-12-05T16:00:20.137" v="699" actId="478"/>
          <ac:picMkLst>
            <pc:docMk/>
            <pc:sldMk cId="3231289750" sldId="256"/>
            <ac:picMk id="68" creationId="{B4E79EC7-DBB5-4AAB-8E63-FF2446843C08}"/>
          </ac:picMkLst>
        </pc:picChg>
        <pc:picChg chg="add mod">
          <ac:chgData name="CWebster" userId="4078cd53-948c-478e-b601-7be52f150279" providerId="ADAL" clId="{B8E42D9B-F338-46E8-A5A6-C6CBE453118F}" dt="2022-12-05T16:00:18.310" v="698" actId="1076"/>
          <ac:picMkLst>
            <pc:docMk/>
            <pc:sldMk cId="3231289750" sldId="256"/>
            <ac:picMk id="69" creationId="{17A33E71-A8D6-4A34-86DA-6D5CCE24D2B8}"/>
          </ac:picMkLst>
        </pc:picChg>
        <pc:picChg chg="add del mod">
          <ac:chgData name="CWebster" userId="4078cd53-948c-478e-b601-7be52f150279" providerId="ADAL" clId="{B8E42D9B-F338-46E8-A5A6-C6CBE453118F}" dt="2022-12-05T16:00:32.089" v="701" actId="478"/>
          <ac:picMkLst>
            <pc:docMk/>
            <pc:sldMk cId="3231289750" sldId="256"/>
            <ac:picMk id="70" creationId="{BECDEF03-0AFC-41E7-AE4E-561BC012B153}"/>
          </ac:picMkLst>
        </pc:picChg>
        <pc:picChg chg="add del mod">
          <ac:chgData name="CWebster" userId="4078cd53-948c-478e-b601-7be52f150279" providerId="ADAL" clId="{B8E42D9B-F338-46E8-A5A6-C6CBE453118F}" dt="2022-12-05T16:00:35.202" v="702" actId="478"/>
          <ac:picMkLst>
            <pc:docMk/>
            <pc:sldMk cId="3231289750" sldId="256"/>
            <ac:picMk id="71" creationId="{D1E8AFB0-334E-475C-A10A-29024F9FCF10}"/>
          </ac:picMkLst>
        </pc:picChg>
      </pc:sldChg>
    </pc:docChg>
  </pc:docChgLst>
  <pc:docChgLst>
    <pc:chgData name="Bailey Williams, Alison" userId="871b6d49-867b-47b1-ac07-32fb9b20c5a4" providerId="ADAL" clId="{37DCEDEE-2227-4B70-920D-08CFA2D9221D}"/>
    <pc:docChg chg="custSel modSld">
      <pc:chgData name="Bailey Williams, Alison" userId="871b6d49-867b-47b1-ac07-32fb9b20c5a4" providerId="ADAL" clId="{37DCEDEE-2227-4B70-920D-08CFA2D9221D}" dt="2024-10-01T12:03:40.990" v="14" actId="20577"/>
      <pc:docMkLst>
        <pc:docMk/>
      </pc:docMkLst>
      <pc:sldChg chg="addSp delSp modSp mod">
        <pc:chgData name="Bailey Williams, Alison" userId="871b6d49-867b-47b1-ac07-32fb9b20c5a4" providerId="ADAL" clId="{37DCEDEE-2227-4B70-920D-08CFA2D9221D}" dt="2024-10-01T12:03:40.990" v="14" actId="20577"/>
        <pc:sldMkLst>
          <pc:docMk/>
          <pc:sldMk cId="3231289750" sldId="256"/>
        </pc:sldMkLst>
        <pc:spChg chg="add mod">
          <ac:chgData name="Bailey Williams, Alison" userId="871b6d49-867b-47b1-ac07-32fb9b20c5a4" providerId="ADAL" clId="{37DCEDEE-2227-4B70-920D-08CFA2D9221D}" dt="2024-10-01T12:03:19.374" v="5" actId="1076"/>
          <ac:spMkLst>
            <pc:docMk/>
            <pc:sldMk cId="3231289750" sldId="256"/>
            <ac:spMk id="2" creationId="{2E9DDDB8-D299-EFFC-0FEB-979792F53E38}"/>
          </ac:spMkLst>
        </pc:spChg>
        <pc:spChg chg="add mod">
          <ac:chgData name="Bailey Williams, Alison" userId="871b6d49-867b-47b1-ac07-32fb9b20c5a4" providerId="ADAL" clId="{37DCEDEE-2227-4B70-920D-08CFA2D9221D}" dt="2024-10-01T12:03:25.892" v="9" actId="20577"/>
          <ac:spMkLst>
            <pc:docMk/>
            <pc:sldMk cId="3231289750" sldId="256"/>
            <ac:spMk id="3" creationId="{4142E849-7B3B-9133-E8D0-FED10C567DE0}"/>
          </ac:spMkLst>
        </pc:spChg>
        <pc:spChg chg="add mod">
          <ac:chgData name="Bailey Williams, Alison" userId="871b6d49-867b-47b1-ac07-32fb9b20c5a4" providerId="ADAL" clId="{37DCEDEE-2227-4B70-920D-08CFA2D9221D}" dt="2024-10-01T12:03:27.158" v="10"/>
          <ac:spMkLst>
            <pc:docMk/>
            <pc:sldMk cId="3231289750" sldId="256"/>
            <ac:spMk id="4" creationId="{F140BEFB-99ED-ED10-B33F-8945C1D1CC5F}"/>
          </ac:spMkLst>
        </pc:spChg>
        <pc:spChg chg="add mod">
          <ac:chgData name="Bailey Williams, Alison" userId="871b6d49-867b-47b1-ac07-32fb9b20c5a4" providerId="ADAL" clId="{37DCEDEE-2227-4B70-920D-08CFA2D9221D}" dt="2024-10-01T12:03:40.990" v="14" actId="20577"/>
          <ac:spMkLst>
            <pc:docMk/>
            <pc:sldMk cId="3231289750" sldId="256"/>
            <ac:spMk id="8" creationId="{13968FE9-17AA-8149-8126-73988ECF7EC9}"/>
          </ac:spMkLst>
        </pc:spChg>
        <pc:spChg chg="del">
          <ac:chgData name="Bailey Williams, Alison" userId="871b6d49-867b-47b1-ac07-32fb9b20c5a4" providerId="ADAL" clId="{37DCEDEE-2227-4B70-920D-08CFA2D9221D}" dt="2024-10-01T12:03:05.202" v="1" actId="478"/>
          <ac:spMkLst>
            <pc:docMk/>
            <pc:sldMk cId="3231289750" sldId="256"/>
            <ac:spMk id="33" creationId="{0D9C69D9-4271-4A71-B150-54BAAA994177}"/>
          </ac:spMkLst>
        </pc:spChg>
        <pc:spChg chg="del">
          <ac:chgData name="Bailey Williams, Alison" userId="871b6d49-867b-47b1-ac07-32fb9b20c5a4" providerId="ADAL" clId="{37DCEDEE-2227-4B70-920D-08CFA2D9221D}" dt="2024-10-01T12:03:02.638" v="0" actId="478"/>
          <ac:spMkLst>
            <pc:docMk/>
            <pc:sldMk cId="3231289750" sldId="256"/>
            <ac:spMk id="34" creationId="{613ED191-03F6-489C-AA4B-CB10B19FA59F}"/>
          </ac:spMkLst>
        </pc:spChg>
        <pc:spChg chg="del">
          <ac:chgData name="Bailey Williams, Alison" userId="871b6d49-867b-47b1-ac07-32fb9b20c5a4" providerId="ADAL" clId="{37DCEDEE-2227-4B70-920D-08CFA2D9221D}" dt="2024-10-01T12:03:08.967" v="2" actId="478"/>
          <ac:spMkLst>
            <pc:docMk/>
            <pc:sldMk cId="3231289750" sldId="256"/>
            <ac:spMk id="36" creationId="{A1AA6B6A-7F5F-4A3F-BD49-855885F8075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613301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13715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8753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385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98772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83110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140AD1-F336-4E04-BA66-FC2036BEE11F}" type="datetimeFigureOut">
              <a:rPr lang="en-GB" smtClean="0"/>
              <a:t>01/10/2024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83548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140AD1-F336-4E04-BA66-FC2036BEE11F}" type="datetimeFigureOut">
              <a:rPr lang="en-GB" smtClean="0"/>
              <a:t>01/10/2024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40045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40AD1-F336-4E04-BA66-FC2036BEE11F}" type="datetimeFigureOut">
              <a:rPr lang="en-GB" smtClean="0"/>
              <a:t>01/10/2024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745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07002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24074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6B140AD1-F336-4E04-BA66-FC2036BEE11F}" type="datetimeFigureOut">
              <a:rPr lang="en-GB" smtClean="0"/>
              <a:t>01/10/2024</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5FECC837-A2FD-4094-8E66-F89CFC232E5B}" type="slidenum">
              <a:rPr lang="en-GB" smtClean="0"/>
              <a:t>‹#›</a:t>
            </a:fld>
            <a:endParaRPr lang="en-GB"/>
          </a:p>
        </p:txBody>
      </p:sp>
    </p:spTree>
    <p:extLst>
      <p:ext uri="{BB962C8B-B14F-4D97-AF65-F5344CB8AC3E}">
        <p14:creationId xmlns:p14="http://schemas.microsoft.com/office/powerpoint/2010/main" val="3533685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tiff"/><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tiff"/><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ck Arc 4">
            <a:extLst>
              <a:ext uri="{FF2B5EF4-FFF2-40B4-BE49-F238E27FC236}">
                <a16:creationId xmlns:a16="http://schemas.microsoft.com/office/drawing/2014/main" id="{B6393705-F0F7-4DC6-9C4E-18002C1DF12A}"/>
              </a:ext>
            </a:extLst>
          </p:cNvPr>
          <p:cNvSpPr/>
          <p:nvPr/>
        </p:nvSpPr>
        <p:spPr>
          <a:xfrm rot="16200000">
            <a:off x="127462" y="6229004"/>
            <a:ext cx="3674226" cy="3557848"/>
          </a:xfrm>
          <a:prstGeom prst="blockArc">
            <a:avLst/>
          </a:prstGeom>
          <a:solidFill>
            <a:srgbClr val="FF33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Block Arc 5">
            <a:extLst>
              <a:ext uri="{FF2B5EF4-FFF2-40B4-BE49-F238E27FC236}">
                <a16:creationId xmlns:a16="http://schemas.microsoft.com/office/drawing/2014/main" id="{A1457860-5173-4CCE-8FFB-A9710435A974}"/>
              </a:ext>
            </a:extLst>
          </p:cNvPr>
          <p:cNvSpPr/>
          <p:nvPr/>
        </p:nvSpPr>
        <p:spPr>
          <a:xfrm rot="5400000">
            <a:off x="5799513" y="3452553"/>
            <a:ext cx="3674226" cy="3557848"/>
          </a:xfrm>
          <a:prstGeom prst="blockArc">
            <a:avLst/>
          </a:prstGeom>
          <a:solidFill>
            <a:srgbClr val="FF33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Rectangle 6">
            <a:extLst>
              <a:ext uri="{FF2B5EF4-FFF2-40B4-BE49-F238E27FC236}">
                <a16:creationId xmlns:a16="http://schemas.microsoft.com/office/drawing/2014/main" id="{133E0405-8C63-43B7-B51B-CE98872D0F2A}"/>
              </a:ext>
            </a:extLst>
          </p:cNvPr>
          <p:cNvSpPr/>
          <p:nvPr/>
        </p:nvSpPr>
        <p:spPr>
          <a:xfrm>
            <a:off x="1942408" y="6170815"/>
            <a:ext cx="5716386" cy="897775"/>
          </a:xfrm>
          <a:prstGeom prst="rect">
            <a:avLst/>
          </a:prstGeom>
          <a:solidFill>
            <a:srgbClr val="FF33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E9D3C240-5DAB-4A08-A250-3E7A29472679}"/>
              </a:ext>
            </a:extLst>
          </p:cNvPr>
          <p:cNvSpPr/>
          <p:nvPr/>
        </p:nvSpPr>
        <p:spPr>
          <a:xfrm>
            <a:off x="1964574" y="3392452"/>
            <a:ext cx="5716386" cy="899687"/>
          </a:xfrm>
          <a:prstGeom prst="rect">
            <a:avLst/>
          </a:prstGeom>
          <a:solidFill>
            <a:srgbClr val="FF33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Block Arc 10">
            <a:extLst>
              <a:ext uri="{FF2B5EF4-FFF2-40B4-BE49-F238E27FC236}">
                <a16:creationId xmlns:a16="http://schemas.microsoft.com/office/drawing/2014/main" id="{67EB9FBD-3B61-451D-B72D-140D3B2B4837}"/>
              </a:ext>
            </a:extLst>
          </p:cNvPr>
          <p:cNvSpPr/>
          <p:nvPr/>
        </p:nvSpPr>
        <p:spPr>
          <a:xfrm rot="16200000">
            <a:off x="127461" y="676102"/>
            <a:ext cx="3674226" cy="3557848"/>
          </a:xfrm>
          <a:prstGeom prst="blockArc">
            <a:avLst/>
          </a:prstGeom>
          <a:solidFill>
            <a:srgbClr val="FF33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Block Arc 11">
            <a:extLst>
              <a:ext uri="{FF2B5EF4-FFF2-40B4-BE49-F238E27FC236}">
                <a16:creationId xmlns:a16="http://schemas.microsoft.com/office/drawing/2014/main" id="{29DEB0C2-5DEC-4E58-98C1-BD8F92B80EB5}"/>
              </a:ext>
            </a:extLst>
          </p:cNvPr>
          <p:cNvSpPr/>
          <p:nvPr/>
        </p:nvSpPr>
        <p:spPr>
          <a:xfrm rot="5400000">
            <a:off x="5843848" y="9005455"/>
            <a:ext cx="3674226" cy="3557848"/>
          </a:xfrm>
          <a:prstGeom prst="blockArc">
            <a:avLst/>
          </a:prstGeom>
          <a:solidFill>
            <a:srgbClr val="FF33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Rectangle 12">
            <a:extLst>
              <a:ext uri="{FF2B5EF4-FFF2-40B4-BE49-F238E27FC236}">
                <a16:creationId xmlns:a16="http://schemas.microsoft.com/office/drawing/2014/main" id="{978432E2-E584-47C1-9616-879CF8AE01C2}"/>
              </a:ext>
            </a:extLst>
          </p:cNvPr>
          <p:cNvSpPr/>
          <p:nvPr/>
        </p:nvSpPr>
        <p:spPr>
          <a:xfrm>
            <a:off x="1964576" y="8947266"/>
            <a:ext cx="5816138" cy="897775"/>
          </a:xfrm>
          <a:prstGeom prst="rect">
            <a:avLst/>
          </a:prstGeom>
          <a:solidFill>
            <a:srgbClr val="FF33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2" descr="Image">
            <a:extLst>
              <a:ext uri="{FF2B5EF4-FFF2-40B4-BE49-F238E27FC236}">
                <a16:creationId xmlns:a16="http://schemas.microsoft.com/office/drawing/2014/main" id="{F2BAAAC3-CACD-40E6-AB02-A978F5E966B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4983" y="0"/>
            <a:ext cx="1323572" cy="1323572"/>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12729B7D-1346-4030-992E-74325914E126}"/>
              </a:ext>
            </a:extLst>
          </p:cNvPr>
          <p:cNvSpPr/>
          <p:nvPr/>
        </p:nvSpPr>
        <p:spPr>
          <a:xfrm>
            <a:off x="5472549" y="369990"/>
            <a:ext cx="2761647" cy="1261884"/>
          </a:xfrm>
          <a:prstGeom prst="rect">
            <a:avLst/>
          </a:prstGeom>
          <a:noFill/>
        </p:spPr>
        <p:txBody>
          <a:bodyPr wrap="square" lIns="91440" tIns="45720" rIns="91440" bIns="45720">
            <a:spAutoFit/>
          </a:bodyPr>
          <a:lstStyle/>
          <a:p>
            <a:pPr algn="ctr"/>
            <a:r>
              <a:rPr lang="en-US" sz="2800" b="1" dirty="0" err="1">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Idsall</a:t>
            </a:r>
            <a:r>
              <a:rPr lang="en-US" sz="2800" b="1"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School </a:t>
            </a:r>
          </a:p>
          <a:p>
            <a:pPr algn="ctr"/>
            <a:r>
              <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Year 10 Learning Journey</a:t>
            </a:r>
            <a:endPar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endParaRPr>
          </a:p>
        </p:txBody>
      </p:sp>
      <p:sp>
        <p:nvSpPr>
          <p:cNvPr id="20" name="TextBox 19">
            <a:extLst>
              <a:ext uri="{FF2B5EF4-FFF2-40B4-BE49-F238E27FC236}">
                <a16:creationId xmlns:a16="http://schemas.microsoft.com/office/drawing/2014/main" id="{8004E933-6F40-4BEF-B59A-B7C63CAF1968}"/>
              </a:ext>
            </a:extLst>
          </p:cNvPr>
          <p:cNvSpPr txBox="1"/>
          <p:nvPr/>
        </p:nvSpPr>
        <p:spPr>
          <a:xfrm>
            <a:off x="3389788" y="9103765"/>
            <a:ext cx="2821625"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Autumn Term</a:t>
            </a:r>
          </a:p>
        </p:txBody>
      </p:sp>
      <p:sp>
        <p:nvSpPr>
          <p:cNvPr id="21" name="TextBox 20">
            <a:extLst>
              <a:ext uri="{FF2B5EF4-FFF2-40B4-BE49-F238E27FC236}">
                <a16:creationId xmlns:a16="http://schemas.microsoft.com/office/drawing/2014/main" id="{8ECD4514-ED62-43BD-A543-CD90D4B02D80}"/>
              </a:ext>
            </a:extLst>
          </p:cNvPr>
          <p:cNvSpPr txBox="1"/>
          <p:nvPr/>
        </p:nvSpPr>
        <p:spPr>
          <a:xfrm>
            <a:off x="3524868" y="6290079"/>
            <a:ext cx="2551462"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Spring Term</a:t>
            </a:r>
          </a:p>
        </p:txBody>
      </p:sp>
      <p:sp>
        <p:nvSpPr>
          <p:cNvPr id="22" name="TextBox 21">
            <a:extLst>
              <a:ext uri="{FF2B5EF4-FFF2-40B4-BE49-F238E27FC236}">
                <a16:creationId xmlns:a16="http://schemas.microsoft.com/office/drawing/2014/main" id="{8970C407-8281-43A7-8775-6C3895D0B6C1}"/>
              </a:ext>
            </a:extLst>
          </p:cNvPr>
          <p:cNvSpPr txBox="1"/>
          <p:nvPr/>
        </p:nvSpPr>
        <p:spPr>
          <a:xfrm>
            <a:off x="3428591" y="3569328"/>
            <a:ext cx="2888107"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Summer Term</a:t>
            </a:r>
          </a:p>
        </p:txBody>
      </p:sp>
      <p:sp>
        <p:nvSpPr>
          <p:cNvPr id="32" name="Oval 31">
            <a:extLst>
              <a:ext uri="{FF2B5EF4-FFF2-40B4-BE49-F238E27FC236}">
                <a16:creationId xmlns:a16="http://schemas.microsoft.com/office/drawing/2014/main" id="{C531863C-ACAE-4386-9FE1-EC1A0C53C31B}"/>
              </a:ext>
            </a:extLst>
          </p:cNvPr>
          <p:cNvSpPr/>
          <p:nvPr/>
        </p:nvSpPr>
        <p:spPr>
          <a:xfrm>
            <a:off x="7321098" y="11702260"/>
            <a:ext cx="919232" cy="919232"/>
          </a:xfrm>
          <a:prstGeom prst="ellipse">
            <a:avLst/>
          </a:prstGeom>
          <a:ln w="3810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1" dirty="0">
                <a:latin typeface="Century Gothic" panose="020B0502020202020204" pitchFamily="34" charset="0"/>
              </a:rPr>
              <a:t>Start here</a:t>
            </a:r>
          </a:p>
        </p:txBody>
      </p:sp>
      <p:sp>
        <p:nvSpPr>
          <p:cNvPr id="37" name="Rectangle 36">
            <a:extLst>
              <a:ext uri="{FF2B5EF4-FFF2-40B4-BE49-F238E27FC236}">
                <a16:creationId xmlns:a16="http://schemas.microsoft.com/office/drawing/2014/main" id="{02EDA40E-23E2-4918-BD00-E03082C7E052}"/>
              </a:ext>
            </a:extLst>
          </p:cNvPr>
          <p:cNvSpPr/>
          <p:nvPr/>
        </p:nvSpPr>
        <p:spPr>
          <a:xfrm>
            <a:off x="2030289" y="2004183"/>
            <a:ext cx="5684709" cy="1166153"/>
          </a:xfrm>
          <a:prstGeom prst="rect">
            <a:avLst/>
          </a:prstGeom>
          <a:solidFill>
            <a:schemeClr val="bg1">
              <a:lumMod val="95000"/>
            </a:schemeClr>
          </a:solidFill>
          <a:ln>
            <a:solidFill>
              <a:srgbClr val="FF0000"/>
            </a:solidFill>
          </a:ln>
        </p:spPr>
        <p:txBody>
          <a:bodyPr wrap="square" rtlCol="0">
            <a:spAutoFit/>
          </a:bodyPr>
          <a:lstStyle/>
          <a:p>
            <a:pPr>
              <a:lnSpc>
                <a:spcPct val="150000"/>
              </a:lnSpc>
            </a:pPr>
            <a:r>
              <a:rPr lang="en-US" sz="1200" b="1" dirty="0">
                <a:solidFill>
                  <a:schemeClr val="tx1"/>
                </a:solidFill>
                <a:latin typeface="Arial" panose="020B0604020202020204" pitchFamily="34" charset="0"/>
                <a:cs typeface="Arial" panose="020B0604020202020204" pitchFamily="34" charset="0"/>
              </a:rPr>
              <a:t>End of </a:t>
            </a:r>
            <a:r>
              <a:rPr lang="en-US" sz="1200" b="1" dirty="0">
                <a:latin typeface="Arial" panose="020B0604020202020204" pitchFamily="34" charset="0"/>
                <a:cs typeface="Arial" panose="020B0604020202020204" pitchFamily="34" charset="0"/>
              </a:rPr>
              <a:t>year 10 exam in the summer term:</a:t>
            </a:r>
          </a:p>
          <a:p>
            <a:pPr>
              <a:lnSpc>
                <a:spcPct val="150000"/>
              </a:lnSpc>
            </a:pPr>
            <a:r>
              <a:rPr lang="en-US" sz="1200" dirty="0">
                <a:solidFill>
                  <a:schemeClr val="tx1"/>
                </a:solidFill>
                <a:latin typeface="Arial" panose="020B0604020202020204" pitchFamily="34" charset="0"/>
                <a:cs typeface="Arial" panose="020B0604020202020204" pitchFamily="34" charset="0"/>
              </a:rPr>
              <a:t>Build </a:t>
            </a:r>
            <a:r>
              <a:rPr lang="en-US" sz="1200" dirty="0">
                <a:latin typeface="Arial" panose="020B0604020202020204" pitchFamily="34" charset="0"/>
                <a:cs typeface="Arial" panose="020B0604020202020204" pitchFamily="34" charset="0"/>
              </a:rPr>
              <a:t>your revision skills, practice </a:t>
            </a:r>
            <a:r>
              <a:rPr lang="en-US" sz="1200" dirty="0">
                <a:solidFill>
                  <a:schemeClr val="tx1"/>
                </a:solidFill>
                <a:latin typeface="Arial" panose="020B0604020202020204" pitchFamily="34" charset="0"/>
                <a:cs typeface="Arial" panose="020B0604020202020204" pitchFamily="34" charset="0"/>
              </a:rPr>
              <a:t>and commit key information to your long-term memory. You will be tested on all the content learned over the course of the year ready to recall and build on </a:t>
            </a:r>
            <a:r>
              <a:rPr lang="en-US" sz="1200" dirty="0">
                <a:latin typeface="Arial" panose="020B0604020202020204" pitchFamily="34" charset="0"/>
                <a:cs typeface="Arial" panose="020B0604020202020204" pitchFamily="34" charset="0"/>
              </a:rPr>
              <a:t>this knowledge throughout</a:t>
            </a:r>
            <a:r>
              <a:rPr lang="en-US" sz="1200" dirty="0">
                <a:solidFill>
                  <a:schemeClr val="tx1"/>
                </a:solidFill>
                <a:latin typeface="Arial" panose="020B0604020202020204" pitchFamily="34" charset="0"/>
                <a:cs typeface="Arial" panose="020B0604020202020204" pitchFamily="34" charset="0"/>
              </a:rPr>
              <a:t> Year 10.</a:t>
            </a:r>
          </a:p>
        </p:txBody>
      </p:sp>
      <p:pic>
        <p:nvPicPr>
          <p:cNvPr id="40" name="Picture 39">
            <a:extLst>
              <a:ext uri="{FF2B5EF4-FFF2-40B4-BE49-F238E27FC236}">
                <a16:creationId xmlns:a16="http://schemas.microsoft.com/office/drawing/2014/main" id="{9CEAC0B9-FDFC-47BA-AD1B-A432AC9FB82A}"/>
              </a:ext>
            </a:extLst>
          </p:cNvPr>
          <p:cNvPicPr>
            <a:picLocks noChangeAspect="1"/>
          </p:cNvPicPr>
          <p:nvPr/>
        </p:nvPicPr>
        <p:blipFill>
          <a:blip r:embed="rId3">
            <a:lum bright="70000" contrast="-70000"/>
          </a:blip>
          <a:stretch>
            <a:fillRect/>
          </a:stretch>
        </p:blipFill>
        <p:spPr>
          <a:xfrm>
            <a:off x="7120538" y="3545065"/>
            <a:ext cx="594460" cy="594460"/>
          </a:xfrm>
          <a:prstGeom prst="rect">
            <a:avLst/>
          </a:prstGeom>
        </p:spPr>
      </p:pic>
      <p:sp>
        <p:nvSpPr>
          <p:cNvPr id="41" name="Arrow: Right 40">
            <a:extLst>
              <a:ext uri="{FF2B5EF4-FFF2-40B4-BE49-F238E27FC236}">
                <a16:creationId xmlns:a16="http://schemas.microsoft.com/office/drawing/2014/main" id="{12B25804-9ADA-4D8B-9F65-740D9E5FCD17}"/>
              </a:ext>
            </a:extLst>
          </p:cNvPr>
          <p:cNvSpPr/>
          <p:nvPr/>
        </p:nvSpPr>
        <p:spPr>
          <a:xfrm rot="5400000">
            <a:off x="4629757" y="3245527"/>
            <a:ext cx="481236" cy="36697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EDD5D311-3FCF-40DA-A938-FFF0B5A553F2}"/>
              </a:ext>
            </a:extLst>
          </p:cNvPr>
          <p:cNvSpPr/>
          <p:nvPr/>
        </p:nvSpPr>
        <p:spPr>
          <a:xfrm>
            <a:off x="3155914" y="419951"/>
            <a:ext cx="2116940" cy="1021883"/>
          </a:xfrm>
          <a:prstGeom prst="rect">
            <a:avLst/>
          </a:prstGeom>
          <a:solidFill>
            <a:srgbClr val="CCCCFF"/>
          </a:solidFill>
        </p:spPr>
        <p:txBody>
          <a:bodyPr wrap="square" rtlCol="0">
            <a:spAutoFit/>
          </a:bodyPr>
          <a:lstStyle/>
          <a:p>
            <a:pPr>
              <a:lnSpc>
                <a:spcPct val="150000"/>
              </a:lnSpc>
            </a:pPr>
            <a:r>
              <a:rPr lang="en-US" sz="1400" b="1" dirty="0">
                <a:solidFill>
                  <a:schemeClr val="tx1"/>
                </a:solidFill>
                <a:latin typeface="Arial" panose="020B0604020202020204" pitchFamily="34" charset="0"/>
                <a:cs typeface="Arial" panose="020B0604020202020204" pitchFamily="34" charset="0"/>
              </a:rPr>
              <a:t>This way to Year 11</a:t>
            </a:r>
            <a:r>
              <a:rPr lang="en-US" sz="1400" dirty="0">
                <a:solidFill>
                  <a:schemeClr val="tx1"/>
                </a:solidFill>
                <a:latin typeface="Arial" panose="020B0604020202020204" pitchFamily="34" charset="0"/>
                <a:cs typeface="Arial" panose="020B0604020202020204" pitchFamily="34" charset="0"/>
              </a:rPr>
              <a:t>:</a:t>
            </a:r>
          </a:p>
          <a:p>
            <a:pPr>
              <a:lnSpc>
                <a:spcPct val="150000"/>
              </a:lnSpc>
            </a:pPr>
            <a:r>
              <a:rPr lang="en-US" sz="1400" dirty="0">
                <a:latin typeface="Arial" panose="020B0604020202020204" pitchFamily="34" charset="0"/>
                <a:cs typeface="Arial" panose="020B0604020202020204" pitchFamily="34" charset="0"/>
              </a:rPr>
              <a:t>Continuing your journey to scientific greatness.</a:t>
            </a:r>
          </a:p>
        </p:txBody>
      </p:sp>
      <p:sp>
        <p:nvSpPr>
          <p:cNvPr id="55" name="Arrow: Right 54">
            <a:extLst>
              <a:ext uri="{FF2B5EF4-FFF2-40B4-BE49-F238E27FC236}">
                <a16:creationId xmlns:a16="http://schemas.microsoft.com/office/drawing/2014/main" id="{99916DA5-3E06-4133-995B-B97F4223D01F}"/>
              </a:ext>
            </a:extLst>
          </p:cNvPr>
          <p:cNvSpPr/>
          <p:nvPr/>
        </p:nvSpPr>
        <p:spPr>
          <a:xfrm>
            <a:off x="1914699" y="166255"/>
            <a:ext cx="936785" cy="1778922"/>
          </a:xfrm>
          <a:prstGeom prst="rightArrow">
            <a:avLst>
              <a:gd name="adj1" fmla="val 50000"/>
              <a:gd name="adj2" fmla="val 100000"/>
            </a:avLst>
          </a:prstGeom>
          <a:solidFill>
            <a:srgbClr val="FF33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6" name="Picture 55">
            <a:extLst>
              <a:ext uri="{FF2B5EF4-FFF2-40B4-BE49-F238E27FC236}">
                <a16:creationId xmlns:a16="http://schemas.microsoft.com/office/drawing/2014/main" id="{93080889-478B-4696-BFFF-8FA10E16CE5A}"/>
              </a:ext>
            </a:extLst>
          </p:cNvPr>
          <p:cNvPicPr>
            <a:picLocks noChangeAspect="1"/>
          </p:cNvPicPr>
          <p:nvPr/>
        </p:nvPicPr>
        <p:blipFill>
          <a:blip r:embed="rId4">
            <a:lum bright="70000" contrast="-70000"/>
          </a:blip>
          <a:stretch>
            <a:fillRect/>
          </a:stretch>
        </p:blipFill>
        <p:spPr>
          <a:xfrm>
            <a:off x="1794212" y="698433"/>
            <a:ext cx="734947" cy="734947"/>
          </a:xfrm>
          <a:prstGeom prst="rect">
            <a:avLst/>
          </a:prstGeom>
        </p:spPr>
      </p:pic>
      <p:sp>
        <p:nvSpPr>
          <p:cNvPr id="47" name="TextBox 46">
            <a:extLst>
              <a:ext uri="{FF2B5EF4-FFF2-40B4-BE49-F238E27FC236}">
                <a16:creationId xmlns:a16="http://schemas.microsoft.com/office/drawing/2014/main" id="{044FDC2D-0D21-45B4-A61C-B49457200E66}"/>
              </a:ext>
            </a:extLst>
          </p:cNvPr>
          <p:cNvSpPr txBox="1"/>
          <p:nvPr/>
        </p:nvSpPr>
        <p:spPr>
          <a:xfrm>
            <a:off x="100824" y="11737015"/>
            <a:ext cx="7196680" cy="1015663"/>
          </a:xfrm>
          <a:prstGeom prst="rect">
            <a:avLst/>
          </a:prstGeom>
          <a:solidFill>
            <a:schemeClr val="bg1">
              <a:lumMod val="95000"/>
            </a:schemeClr>
          </a:solidFill>
        </p:spPr>
        <p:txBody>
          <a:bodyPr wrap="square">
            <a:spAutoFit/>
          </a:bodyPr>
          <a:lstStyle/>
          <a:p>
            <a:pPr algn="ctr" defTabSz="1094475" eaLnBrk="1" fontAlgn="auto" hangingPunct="1">
              <a:spcBef>
                <a:spcPts val="0"/>
              </a:spcBef>
              <a:spcAft>
                <a:spcPts val="0"/>
              </a:spcAft>
              <a:defRPr/>
            </a:pPr>
            <a:r>
              <a:rPr lang="en-GB" sz="1600" b="1" dirty="0">
                <a:latin typeface="Arial" panose="020B0604020202020204" pitchFamily="34" charset="0"/>
                <a:cs typeface="Arial" panose="020B0604020202020204" pitchFamily="34" charset="0"/>
              </a:rPr>
              <a:t>Y10</a:t>
            </a:r>
          </a:p>
          <a:p>
            <a:pPr algn="ctr" defTabSz="1094475" eaLnBrk="1" fontAlgn="auto" hangingPunct="1">
              <a:spcBef>
                <a:spcPts val="0"/>
              </a:spcBef>
              <a:spcAft>
                <a:spcPts val="0"/>
              </a:spcAft>
              <a:defRPr/>
            </a:pPr>
            <a:r>
              <a:rPr lang="en-GB" sz="1100" dirty="0">
                <a:latin typeface="Arial" panose="020B0604020202020204" pitchFamily="34" charset="0"/>
                <a:cs typeface="Arial" panose="020B0604020202020204" pitchFamily="34" charset="0"/>
              </a:rPr>
              <a:t>You will enter Y10 prepared having studied a comprehensive KS3 Science curriculum consisting of the Chemistry topics: Particles, States of Matter &amp; Mixtures,  Chemical Reactions, Atoms, Elements &amp; Compounds, Acids &amp; Alkalis, Earth &amp; Atmosphere, Metals and The Periodic Table. Working &amp; Thinking Scientifically underpins everything that we do.</a:t>
            </a:r>
          </a:p>
        </p:txBody>
      </p:sp>
      <p:sp>
        <p:nvSpPr>
          <p:cNvPr id="49" name="TextBox 46">
            <a:extLst>
              <a:ext uri="{FF2B5EF4-FFF2-40B4-BE49-F238E27FC236}">
                <a16:creationId xmlns:a16="http://schemas.microsoft.com/office/drawing/2014/main" id="{3E0107C0-1129-4AE2-A969-B5AD84024288}"/>
              </a:ext>
            </a:extLst>
          </p:cNvPr>
          <p:cNvSpPr txBox="1">
            <a:spLocks noChangeArrowheads="1"/>
          </p:cNvSpPr>
          <p:nvPr/>
        </p:nvSpPr>
        <p:spPr bwMode="auto">
          <a:xfrm>
            <a:off x="1096906" y="10060644"/>
            <a:ext cx="6683808" cy="1600438"/>
          </a:xfrm>
          <a:prstGeom prst="rect">
            <a:avLst/>
          </a:prstGeom>
          <a:solidFill>
            <a:schemeClr val="accent4">
              <a:lumMod val="60000"/>
              <a:lumOff val="40000"/>
            </a:schemeClr>
          </a:solidFill>
          <a:ln w="9525">
            <a:noFill/>
            <a:miter lim="800000"/>
            <a:headEnd/>
            <a:tailEnd/>
          </a:ln>
        </p:spPr>
        <p:txBody>
          <a:bodyPr wrap="square">
            <a:spAutoFit/>
          </a:bodyPr>
          <a:lstStyle/>
          <a:p>
            <a:pPr algn="ctr">
              <a:defRPr/>
            </a:pPr>
            <a:r>
              <a:rPr lang="en-GB" sz="1400" b="1" dirty="0">
                <a:latin typeface="Arial" panose="020B0604020202020204" pitchFamily="34" charset="0"/>
                <a:cs typeface="Arial" panose="020B0604020202020204" pitchFamily="34" charset="0"/>
              </a:rPr>
              <a:t>Key Concepts</a:t>
            </a:r>
          </a:p>
          <a:p>
            <a:pPr algn="ctr">
              <a:defRPr/>
            </a:pPr>
            <a:r>
              <a:rPr lang="en-GB" sz="1200" dirty="0">
                <a:latin typeface="Arial" panose="020B0604020202020204" pitchFamily="34" charset="0"/>
                <a:cs typeface="Arial" panose="020B0604020202020204" pitchFamily="34" charset="0"/>
              </a:rPr>
              <a:t>This module contains much of the powerful knowledge you will need to be successful in Chemistry such as how to interpret chemical formulae and balance chemical equations. You will develop understanding of compounds and mixtures, and look at how mixtures can be separated. Finally, students will learn about the development of the atomic model and the periodic table, zooming in closer to group 0, 1 and 7 and the transition metals. Use knowledge of atomic structure to explain how chemical bonding occurs. Finally, linking structure and properties of substances including the uses and risks of nanoparticles.</a:t>
            </a:r>
          </a:p>
        </p:txBody>
      </p:sp>
      <p:sp>
        <p:nvSpPr>
          <p:cNvPr id="53" name="TextBox 49">
            <a:extLst>
              <a:ext uri="{FF2B5EF4-FFF2-40B4-BE49-F238E27FC236}">
                <a16:creationId xmlns:a16="http://schemas.microsoft.com/office/drawing/2014/main" id="{8CD37F84-88D4-4744-8ECA-297AB2738F82}"/>
              </a:ext>
            </a:extLst>
          </p:cNvPr>
          <p:cNvSpPr txBox="1">
            <a:spLocks noChangeArrowheads="1"/>
          </p:cNvSpPr>
          <p:nvPr/>
        </p:nvSpPr>
        <p:spPr bwMode="auto">
          <a:xfrm>
            <a:off x="1962146" y="7246420"/>
            <a:ext cx="5896177" cy="1569660"/>
          </a:xfrm>
          <a:prstGeom prst="rect">
            <a:avLst/>
          </a:prstGeom>
          <a:solidFill>
            <a:srgbClr val="FAC46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63"/>
              </a:spcBef>
              <a:buFont typeface="Arial" panose="020B0604020202020204" pitchFamily="34" charset="0"/>
              <a:buChar char="•"/>
              <a:defRPr sz="2900">
                <a:solidFill>
                  <a:schemeClr val="tx1"/>
                </a:solidFill>
                <a:latin typeface="Calibri" panose="020F0502020204030204" pitchFamily="34" charset="0"/>
              </a:defRPr>
            </a:lvl1pPr>
            <a:lvl2pPr marL="742950" indent="-285750">
              <a:lnSpc>
                <a:spcPct val="90000"/>
              </a:lnSpc>
              <a:spcBef>
                <a:spcPts val="538"/>
              </a:spcBef>
              <a:buFont typeface="Arial" panose="020B0604020202020204" pitchFamily="34" charset="0"/>
              <a:buChar char="•"/>
              <a:defRPr sz="2500">
                <a:solidFill>
                  <a:schemeClr val="tx1"/>
                </a:solidFill>
                <a:latin typeface="Calibri" panose="020F0502020204030204" pitchFamily="34" charset="0"/>
              </a:defRPr>
            </a:lvl2pPr>
            <a:lvl3pPr marL="1143000" indent="-228600">
              <a:lnSpc>
                <a:spcPct val="90000"/>
              </a:lnSpc>
              <a:spcBef>
                <a:spcPts val="538"/>
              </a:spcBef>
              <a:buFont typeface="Arial" panose="020B0604020202020204" pitchFamily="34" charset="0"/>
              <a:buChar char="•"/>
              <a:defRPr sz="2100">
                <a:solidFill>
                  <a:schemeClr val="tx1"/>
                </a:solidFill>
                <a:latin typeface="Calibri" panose="020F0502020204030204" pitchFamily="34" charset="0"/>
              </a:defRPr>
            </a:lvl3pPr>
            <a:lvl4pPr marL="1600200" indent="-228600">
              <a:lnSpc>
                <a:spcPct val="90000"/>
              </a:lnSpc>
              <a:spcBef>
                <a:spcPts val="538"/>
              </a:spcBef>
              <a:buFont typeface="Arial" panose="020B0604020202020204" pitchFamily="34" charset="0"/>
              <a:buChar char="•"/>
              <a:defRPr sz="1900">
                <a:solidFill>
                  <a:schemeClr val="tx1"/>
                </a:solidFill>
                <a:latin typeface="Calibri" panose="020F0502020204030204" pitchFamily="34" charset="0"/>
              </a:defRPr>
            </a:lvl4pPr>
            <a:lvl5pPr marL="2057400" indent="-228600">
              <a:lnSpc>
                <a:spcPct val="90000"/>
              </a:lnSpc>
              <a:spcBef>
                <a:spcPts val="538"/>
              </a:spcBef>
              <a:buFont typeface="Arial" panose="020B0604020202020204" pitchFamily="34" charset="0"/>
              <a:buChar char="•"/>
              <a:defRPr sz="1900">
                <a:solidFill>
                  <a:schemeClr val="tx1"/>
                </a:solidFill>
                <a:latin typeface="Calibri" panose="020F0502020204030204" pitchFamily="34" charset="0"/>
              </a:defRPr>
            </a:lvl5pPr>
            <a:lvl6pPr marL="2514600" indent="-228600" defTabSz="1093788" eaLnBrk="0" fontAlgn="base" hangingPunct="0">
              <a:lnSpc>
                <a:spcPct val="90000"/>
              </a:lnSpc>
              <a:spcBef>
                <a:spcPts val="538"/>
              </a:spcBef>
              <a:spcAft>
                <a:spcPct val="0"/>
              </a:spcAft>
              <a:buFont typeface="Arial" panose="020B0604020202020204" pitchFamily="34" charset="0"/>
              <a:buChar char="•"/>
              <a:defRPr sz="1900">
                <a:solidFill>
                  <a:schemeClr val="tx1"/>
                </a:solidFill>
                <a:latin typeface="Calibri" panose="020F0502020204030204" pitchFamily="34" charset="0"/>
              </a:defRPr>
            </a:lvl6pPr>
            <a:lvl7pPr marL="2971800" indent="-228600" defTabSz="1093788" eaLnBrk="0" fontAlgn="base" hangingPunct="0">
              <a:lnSpc>
                <a:spcPct val="90000"/>
              </a:lnSpc>
              <a:spcBef>
                <a:spcPts val="538"/>
              </a:spcBef>
              <a:spcAft>
                <a:spcPct val="0"/>
              </a:spcAft>
              <a:buFont typeface="Arial" panose="020B0604020202020204" pitchFamily="34" charset="0"/>
              <a:buChar char="•"/>
              <a:defRPr sz="1900">
                <a:solidFill>
                  <a:schemeClr val="tx1"/>
                </a:solidFill>
                <a:latin typeface="Calibri" panose="020F0502020204030204" pitchFamily="34" charset="0"/>
              </a:defRPr>
            </a:lvl7pPr>
            <a:lvl8pPr marL="3429000" indent="-228600" defTabSz="1093788" eaLnBrk="0" fontAlgn="base" hangingPunct="0">
              <a:lnSpc>
                <a:spcPct val="90000"/>
              </a:lnSpc>
              <a:spcBef>
                <a:spcPts val="538"/>
              </a:spcBef>
              <a:spcAft>
                <a:spcPct val="0"/>
              </a:spcAft>
              <a:buFont typeface="Arial" panose="020B0604020202020204" pitchFamily="34" charset="0"/>
              <a:buChar char="•"/>
              <a:defRPr sz="1900">
                <a:solidFill>
                  <a:schemeClr val="tx1"/>
                </a:solidFill>
                <a:latin typeface="Calibri" panose="020F0502020204030204" pitchFamily="34" charset="0"/>
              </a:defRPr>
            </a:lvl8pPr>
            <a:lvl9pPr marL="3886200" indent="-228600" defTabSz="1093788" eaLnBrk="0" fontAlgn="base" hangingPunct="0">
              <a:lnSpc>
                <a:spcPct val="90000"/>
              </a:lnSpc>
              <a:spcBef>
                <a:spcPts val="538"/>
              </a:spcBef>
              <a:spcAft>
                <a:spcPct val="0"/>
              </a:spcAft>
              <a:buFont typeface="Arial" panose="020B0604020202020204" pitchFamily="34" charset="0"/>
              <a:buChar char="•"/>
              <a:defRPr sz="1900">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200" b="1" dirty="0">
                <a:latin typeface="Arial" panose="020B0604020202020204" pitchFamily="34" charset="0"/>
                <a:cs typeface="Arial" panose="020B0604020202020204" pitchFamily="34" charset="0"/>
              </a:rPr>
              <a:t>Chemical Calculations  </a:t>
            </a:r>
          </a:p>
          <a:p>
            <a:pPr algn="ctr" eaLnBrk="1" hangingPunct="1">
              <a:lnSpc>
                <a:spcPct val="100000"/>
              </a:lnSpc>
              <a:spcBef>
                <a:spcPct val="0"/>
              </a:spcBef>
              <a:buFontTx/>
              <a:buNone/>
            </a:pPr>
            <a:r>
              <a:rPr lang="en-GB" altLang="en-US" sz="1200" dirty="0">
                <a:latin typeface="Arial" panose="020B0604020202020204" pitchFamily="34" charset="0"/>
                <a:cs typeface="Arial" panose="020B0604020202020204" pitchFamily="34" charset="0"/>
              </a:rPr>
              <a:t>Students will build upon their understanding of the structure of atoms and sub-atomic particles to understand relative atomic mass and relative formula mass. </a:t>
            </a:r>
          </a:p>
          <a:p>
            <a:pPr algn="ctr" eaLnBrk="1" hangingPunct="1">
              <a:lnSpc>
                <a:spcPct val="100000"/>
              </a:lnSpc>
              <a:spcBef>
                <a:spcPct val="0"/>
              </a:spcBef>
              <a:buFontTx/>
              <a:buNone/>
            </a:pPr>
            <a:r>
              <a:rPr lang="en-GB" altLang="en-US" sz="1200" dirty="0">
                <a:latin typeface="Arial" panose="020B0604020202020204" pitchFamily="34" charset="0"/>
                <a:cs typeface="Arial" panose="020B0604020202020204" pitchFamily="34" charset="0"/>
              </a:rPr>
              <a:t>You will consolidate learning of symbol equations and carry out calculations involving masses. You will learn to c</a:t>
            </a:r>
            <a:r>
              <a:rPr lang="en-GB" sz="1200" dirty="0">
                <a:latin typeface="Arial" panose="020B0604020202020204" pitchFamily="34" charset="0"/>
                <a:cs typeface="Arial" panose="020B0604020202020204" pitchFamily="34" charset="0"/>
              </a:rPr>
              <a:t>alculate the percentage yield and percentage atom economy of a reaction.</a:t>
            </a:r>
            <a:r>
              <a:rPr lang="en-GB" altLang="en-US" sz="1200" dirty="0">
                <a:latin typeface="Arial" panose="020B0604020202020204" pitchFamily="34" charset="0"/>
                <a:cs typeface="Arial" panose="020B0604020202020204" pitchFamily="34" charset="0"/>
              </a:rPr>
              <a:t> All students will carry out concentration calculations. </a:t>
            </a:r>
            <a:r>
              <a:rPr lang="en-GB" altLang="en-US" sz="1200" i="1" dirty="0">
                <a:latin typeface="Arial" panose="020B0604020202020204" pitchFamily="34" charset="0"/>
                <a:cs typeface="Arial" panose="020B0604020202020204" pitchFamily="34" charset="0"/>
              </a:rPr>
              <a:t>Higher-tier</a:t>
            </a:r>
            <a:r>
              <a:rPr lang="en-GB" altLang="en-US" sz="1200" dirty="0">
                <a:latin typeface="Arial" panose="020B0604020202020204" pitchFamily="34" charset="0"/>
                <a:cs typeface="Arial" panose="020B0604020202020204" pitchFamily="34" charset="0"/>
              </a:rPr>
              <a:t> students will learn to calculate and use moles to balance symbol equations and calculate reacting masses. </a:t>
            </a:r>
          </a:p>
        </p:txBody>
      </p:sp>
      <p:sp>
        <p:nvSpPr>
          <p:cNvPr id="60" name="TextBox 64">
            <a:extLst>
              <a:ext uri="{FF2B5EF4-FFF2-40B4-BE49-F238E27FC236}">
                <a16:creationId xmlns:a16="http://schemas.microsoft.com/office/drawing/2014/main" id="{906D3366-AD71-4900-A9AA-7C6B5C6956A5}"/>
              </a:ext>
            </a:extLst>
          </p:cNvPr>
          <p:cNvSpPr txBox="1">
            <a:spLocks noChangeArrowheads="1"/>
          </p:cNvSpPr>
          <p:nvPr/>
        </p:nvSpPr>
        <p:spPr bwMode="auto">
          <a:xfrm>
            <a:off x="989490" y="4327356"/>
            <a:ext cx="3557849" cy="1831271"/>
          </a:xfrm>
          <a:prstGeom prst="rect">
            <a:avLst/>
          </a:prstGeom>
          <a:solidFill>
            <a:schemeClr val="accent4">
              <a:lumMod val="60000"/>
              <a:lumOff val="40000"/>
            </a:schemeClr>
          </a:solidFill>
          <a:ln w="9525">
            <a:noFill/>
            <a:miter lim="800000"/>
            <a:headEnd/>
            <a:tailEnd/>
          </a:ln>
        </p:spPr>
        <p:txBody>
          <a:bodyPr wrap="square">
            <a:spAutoFit/>
          </a:bodyPr>
          <a:lstStyle/>
          <a:p>
            <a:pPr algn="ctr">
              <a:defRPr/>
            </a:pPr>
            <a:r>
              <a:rPr lang="en-GB" sz="1400" b="1" dirty="0">
                <a:latin typeface="Arial" panose="020B0604020202020204" pitchFamily="34" charset="0"/>
                <a:cs typeface="Arial" panose="020B0604020202020204" pitchFamily="34" charset="0"/>
              </a:rPr>
              <a:t>Chemical Changes</a:t>
            </a:r>
          </a:p>
          <a:p>
            <a:pPr algn="ctr">
              <a:defRPr/>
            </a:pPr>
            <a:r>
              <a:rPr lang="en-GB" sz="1100" dirty="0">
                <a:latin typeface="Arial" panose="020B0604020202020204" pitchFamily="34" charset="0"/>
                <a:cs typeface="Arial" panose="020B0604020202020204" pitchFamily="34" charset="0"/>
              </a:rPr>
              <a:t>Students will develop their understanding of the reactivity series from KS3 and d</a:t>
            </a:r>
            <a:r>
              <a:rPr lang="en-GB" altLang="en-US" sz="1100" dirty="0">
                <a:latin typeface="Arial" panose="020B0604020202020204" pitchFamily="34" charset="0"/>
                <a:cs typeface="Arial" panose="020B0604020202020204" pitchFamily="34" charset="0"/>
              </a:rPr>
              <a:t>escribe the reactivity of metals and how metals are extracted for various uses. Extend knowledge of acids, alkalis and bases </a:t>
            </a:r>
            <a:r>
              <a:rPr lang="en-GB" sz="1100" dirty="0">
                <a:latin typeface="Arial" panose="020B0604020202020204" pitchFamily="34" charset="0"/>
                <a:cs typeface="Arial" panose="020B0604020202020204" pitchFamily="34" charset="0"/>
              </a:rPr>
              <a:t>and learn about salts and how they are prepared, including carrying out a titration experiment. Finally, you will learn how we use electrolysis to decompose some ionic compounds and be able predict the products formed. </a:t>
            </a:r>
          </a:p>
        </p:txBody>
      </p:sp>
      <p:sp>
        <p:nvSpPr>
          <p:cNvPr id="61" name="TextBox 82">
            <a:extLst>
              <a:ext uri="{FF2B5EF4-FFF2-40B4-BE49-F238E27FC236}">
                <a16:creationId xmlns:a16="http://schemas.microsoft.com/office/drawing/2014/main" id="{4B0A8A45-3099-4D09-912F-BCD7D786AC95}"/>
              </a:ext>
            </a:extLst>
          </p:cNvPr>
          <p:cNvSpPr txBox="1">
            <a:spLocks noChangeArrowheads="1"/>
          </p:cNvSpPr>
          <p:nvPr/>
        </p:nvSpPr>
        <p:spPr bwMode="auto">
          <a:xfrm>
            <a:off x="4611567" y="4413630"/>
            <a:ext cx="3133621" cy="1661993"/>
          </a:xfrm>
          <a:prstGeom prst="rect">
            <a:avLst/>
          </a:prstGeom>
          <a:solidFill>
            <a:schemeClr val="accent4">
              <a:lumMod val="20000"/>
              <a:lumOff val="80000"/>
            </a:schemeClr>
          </a:solidFill>
          <a:ln w="9525">
            <a:noFill/>
            <a:miter lim="800000"/>
            <a:headEnd/>
            <a:tailEnd/>
          </a:ln>
        </p:spPr>
        <p:txBody>
          <a:bodyPr wrap="square">
            <a:spAutoFit/>
          </a:bodyPr>
          <a:lstStyle/>
          <a:p>
            <a:pPr algn="ctr">
              <a:defRPr/>
            </a:pPr>
            <a:r>
              <a:rPr lang="en-GB" sz="1400" b="1" dirty="0">
                <a:latin typeface="Arial" panose="020B0604020202020204" pitchFamily="34" charset="0"/>
                <a:cs typeface="Arial" panose="020B0604020202020204" pitchFamily="34" charset="0"/>
              </a:rPr>
              <a:t>Energy Changes </a:t>
            </a:r>
          </a:p>
          <a:p>
            <a:pPr algn="ctr">
              <a:defRPr/>
            </a:pPr>
            <a:r>
              <a:rPr lang="en-GB" sz="1100" dirty="0">
                <a:latin typeface="Arial" panose="020B0604020202020204" pitchFamily="34" charset="0"/>
                <a:cs typeface="Arial" panose="020B0604020202020204" pitchFamily="34" charset="0"/>
              </a:rPr>
              <a:t>Find out about energy transfers that occur during chemical reactions. Students should be able to interpret experimental data to identify if a reaction is exothermic or endothermic and should be able to describe some uses of exothermic and endothermic reactions. Lastly, evaluate whether fuel cells could be the future for powering all of our transport. </a:t>
            </a:r>
          </a:p>
        </p:txBody>
      </p:sp>
      <p:pic>
        <p:nvPicPr>
          <p:cNvPr id="62" name="Graphic 73" descr="Test tubes">
            <a:extLst>
              <a:ext uri="{FF2B5EF4-FFF2-40B4-BE49-F238E27FC236}">
                <a16:creationId xmlns:a16="http://schemas.microsoft.com/office/drawing/2014/main" id="{B79A5885-798D-4111-80C0-23031DE1646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224983" y="8004512"/>
            <a:ext cx="4968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Picture 26" descr="The Collision Theory | Teaching Resources">
            <a:extLst>
              <a:ext uri="{FF2B5EF4-FFF2-40B4-BE49-F238E27FC236}">
                <a16:creationId xmlns:a16="http://schemas.microsoft.com/office/drawing/2014/main" id="{B990ADCE-DE24-4B14-BAE7-B6808B31F25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9209" t="6094" r="43248" b="35542"/>
          <a:stretch>
            <a:fillRect/>
          </a:stretch>
        </p:blipFill>
        <p:spPr bwMode="auto">
          <a:xfrm>
            <a:off x="7934499" y="10646462"/>
            <a:ext cx="4572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4" descr="Periodic table e897a6b68777038c21fa121bffd1a55cf418ce605291fe02528654bc1d839f12">
            <a:extLst>
              <a:ext uri="{FF2B5EF4-FFF2-40B4-BE49-F238E27FC236}">
                <a16:creationId xmlns:a16="http://schemas.microsoft.com/office/drawing/2014/main" id="{24306DE8-0F76-4C40-9AD6-D141B546924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8550" y="10605389"/>
            <a:ext cx="569912"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Graphic 84" descr="Flask">
            <a:extLst>
              <a:ext uri="{FF2B5EF4-FFF2-40B4-BE49-F238E27FC236}">
                <a16:creationId xmlns:a16="http://schemas.microsoft.com/office/drawing/2014/main" id="{4BD0C39E-85A1-4966-9F70-EDE9153E05E4}"/>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355078" y="7803779"/>
            <a:ext cx="54133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53">
            <a:extLst>
              <a:ext uri="{FF2B5EF4-FFF2-40B4-BE49-F238E27FC236}">
                <a16:creationId xmlns:a16="http://schemas.microsoft.com/office/drawing/2014/main" id="{2272F3D0-E434-4156-99F4-1D0294D23427}"/>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12386" y="4889200"/>
            <a:ext cx="468313"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54">
            <a:extLst>
              <a:ext uri="{FF2B5EF4-FFF2-40B4-BE49-F238E27FC236}">
                <a16:creationId xmlns:a16="http://schemas.microsoft.com/office/drawing/2014/main" id="{DF377F09-E827-4C95-8473-55ED2168EDEB}"/>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7805769" y="4889200"/>
            <a:ext cx="481013"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 name="Graphic 45" descr="Books">
            <a:extLst>
              <a:ext uri="{FF2B5EF4-FFF2-40B4-BE49-F238E27FC236}">
                <a16:creationId xmlns:a16="http://schemas.microsoft.com/office/drawing/2014/main" id="{17A33E71-A8D6-4A34-86DA-6D5CCE24D2B8}"/>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8010525" y="2113141"/>
            <a:ext cx="635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val 1">
            <a:extLst>
              <a:ext uri="{FF2B5EF4-FFF2-40B4-BE49-F238E27FC236}">
                <a16:creationId xmlns:a16="http://schemas.microsoft.com/office/drawing/2014/main" id="{2E9DDDB8-D299-EFFC-0FEB-979792F53E38}"/>
              </a:ext>
            </a:extLst>
          </p:cNvPr>
          <p:cNvSpPr/>
          <p:nvPr/>
        </p:nvSpPr>
        <p:spPr>
          <a:xfrm>
            <a:off x="7805769" y="5674401"/>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2</a:t>
            </a:r>
          </a:p>
          <a:p>
            <a:pPr algn="ctr"/>
            <a:r>
              <a:rPr lang="en-GB" sz="1200" b="1" dirty="0">
                <a:latin typeface="Century Gothic" panose="020B0502020202020204" pitchFamily="34" charset="0"/>
              </a:rPr>
              <a:t>Assessment</a:t>
            </a:r>
          </a:p>
        </p:txBody>
      </p:sp>
      <p:sp>
        <p:nvSpPr>
          <p:cNvPr id="3" name="Oval 2">
            <a:extLst>
              <a:ext uri="{FF2B5EF4-FFF2-40B4-BE49-F238E27FC236}">
                <a16:creationId xmlns:a16="http://schemas.microsoft.com/office/drawing/2014/main" id="{4142E849-7B3B-9133-E8D0-FED10C567DE0}"/>
              </a:ext>
            </a:extLst>
          </p:cNvPr>
          <p:cNvSpPr/>
          <p:nvPr/>
        </p:nvSpPr>
        <p:spPr>
          <a:xfrm>
            <a:off x="484272" y="3066338"/>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3</a:t>
            </a:r>
          </a:p>
          <a:p>
            <a:pPr algn="ctr"/>
            <a:r>
              <a:rPr lang="en-GB" sz="1200" b="1" dirty="0">
                <a:latin typeface="Century Gothic" panose="020B0502020202020204" pitchFamily="34" charset="0"/>
              </a:rPr>
              <a:t>Assessment</a:t>
            </a:r>
          </a:p>
        </p:txBody>
      </p:sp>
      <p:sp>
        <p:nvSpPr>
          <p:cNvPr id="8" name="Oval 7">
            <a:extLst>
              <a:ext uri="{FF2B5EF4-FFF2-40B4-BE49-F238E27FC236}">
                <a16:creationId xmlns:a16="http://schemas.microsoft.com/office/drawing/2014/main" id="{13968FE9-17AA-8149-8126-73988ECF7EC9}"/>
              </a:ext>
            </a:extLst>
          </p:cNvPr>
          <p:cNvSpPr/>
          <p:nvPr/>
        </p:nvSpPr>
        <p:spPr>
          <a:xfrm>
            <a:off x="498357" y="8702820"/>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a:latin typeface="Century Gothic" panose="020B0502020202020204" pitchFamily="34" charset="0"/>
              </a:rPr>
              <a:t>Pillar </a:t>
            </a:r>
            <a:r>
              <a:rPr lang="en-GB" sz="1200" b="1" dirty="0">
                <a:latin typeface="Century Gothic" panose="020B0502020202020204" pitchFamily="34" charset="0"/>
              </a:rPr>
              <a:t>1</a:t>
            </a:r>
          </a:p>
          <a:p>
            <a:pPr algn="ctr"/>
            <a:r>
              <a:rPr lang="en-GB" sz="1200" b="1" dirty="0">
                <a:latin typeface="Century Gothic" panose="020B0502020202020204" pitchFamily="34" charset="0"/>
              </a:rPr>
              <a:t>Assessment</a:t>
            </a:r>
          </a:p>
        </p:txBody>
      </p:sp>
    </p:spTree>
    <p:extLst>
      <p:ext uri="{BB962C8B-B14F-4D97-AF65-F5344CB8AC3E}">
        <p14:creationId xmlns:p14="http://schemas.microsoft.com/office/powerpoint/2010/main" val="3231289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Owner xmlns="eeb1518a-f26f-4c5e-ab37-6b026819b781">
      <UserInfo>
        <DisplayName/>
        <AccountId xsi:nil="true"/>
        <AccountType/>
      </UserInfo>
    </Owner>
    <lcf76f155ced4ddcb4097134ff3c332f xmlns="d0b43218-61d5-4b4b-89aa-212c9c550e17">
      <Terms xmlns="http://schemas.microsoft.com/office/infopath/2007/PartnerControls"/>
    </lcf76f155ced4ddcb4097134ff3c332f>
    <Math_Settings xmlns="eeb1518a-f26f-4c5e-ab37-6b026819b781" xsi:nil="true"/>
    <TeamsChannelId xmlns="eeb1518a-f26f-4c5e-ab37-6b026819b781" xsi:nil="true"/>
    <NotebookType xmlns="eeb1518a-f26f-4c5e-ab37-6b026819b781" xsi:nil="true"/>
    <FolderType xmlns="eeb1518a-f26f-4c5e-ab37-6b026819b781" xsi:nil="true"/>
    <AppVersion xmlns="eeb1518a-f26f-4c5e-ab37-6b026819b781" xsi:nil="true"/>
    <Invited_Teachers xmlns="eeb1518a-f26f-4c5e-ab37-6b026819b781" xsi:nil="true"/>
    <IsNotebookLocked xmlns="eeb1518a-f26f-4c5e-ab37-6b026819b781" xsi:nil="true"/>
    <Teachers xmlns="eeb1518a-f26f-4c5e-ab37-6b026819b781">
      <UserInfo>
        <DisplayName/>
        <AccountId xsi:nil="true"/>
        <AccountType/>
      </UserInfo>
    </Teachers>
    <Students xmlns="eeb1518a-f26f-4c5e-ab37-6b026819b781">
      <UserInfo>
        <DisplayName/>
        <AccountId xsi:nil="true"/>
        <AccountType/>
      </UserInfo>
    </Students>
    <Student_Groups xmlns="eeb1518a-f26f-4c5e-ab37-6b026819b781">
      <UserInfo>
        <DisplayName/>
        <AccountId xsi:nil="true"/>
        <AccountType/>
      </UserInfo>
    </Student_Groups>
    <TaxCatchAll xmlns="24927d2b-cdce-4639-a9c0-8f8e9e7b3604" xsi:nil="true"/>
    <Teams_Channel_Section_Location xmlns="eeb1518a-f26f-4c5e-ab37-6b026819b781" xsi:nil="true"/>
    <CultureName xmlns="eeb1518a-f26f-4c5e-ab37-6b026819b781" xsi:nil="true"/>
    <Distribution_Groups xmlns="eeb1518a-f26f-4c5e-ab37-6b026819b781" xsi:nil="true"/>
    <Self_Registration_Enabled xmlns="eeb1518a-f26f-4c5e-ab37-6b026819b781" xsi:nil="true"/>
    <Has_Teacher_Only_SectionGroup xmlns="eeb1518a-f26f-4c5e-ab37-6b026819b781" xsi:nil="true"/>
    <Is_Collaboration_Space_Locked xmlns="eeb1518a-f26f-4c5e-ab37-6b026819b781" xsi:nil="true"/>
    <LMS_Mappings xmlns="eeb1518a-f26f-4c5e-ab37-6b026819b781" xsi:nil="true"/>
    <Invited_Students xmlns="eeb1518a-f26f-4c5e-ab37-6b026819b781" xsi:nil="true"/>
    <Templates xmlns="eeb1518a-f26f-4c5e-ab37-6b026819b781" xsi:nil="true"/>
    <DefaultSectionNames xmlns="eeb1518a-f26f-4c5e-ab37-6b026819b781" xsi:nil="true"/>
    <MediaLengthInSeconds xmlns="eeb1518a-f26f-4c5e-ab37-6b026819b78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10" ma:contentTypeDescription="Create a new document." ma:contentTypeScope="" ma:versionID="cece8cda92f024232ebe608e1ae85b07">
  <xsd:schema xmlns:xsd="http://www.w3.org/2001/XMLSchema" xmlns:xs="http://www.w3.org/2001/XMLSchema" xmlns:p="http://schemas.microsoft.com/office/2006/metadata/properties" xmlns:ns2="eeb1518a-f26f-4c5e-ab37-6b026819b781" xmlns:ns3="d0b43218-61d5-4b4b-89aa-212c9c550e17" xmlns:ns4="24927d2b-cdce-4639-a9c0-8f8e9e7b3604" targetNamespace="http://schemas.microsoft.com/office/2006/metadata/properties" ma:root="true" ma:fieldsID="1b40ee507435fc5ef27a6117d3aa833f" ns2:_="" ns3:_="" ns4:_="">
    <xsd:import namespace="eeb1518a-f26f-4c5e-ab37-6b026819b781"/>
    <xsd:import namespace="d0b43218-61d5-4b4b-89aa-212c9c550e17"/>
    <xsd:import namespace="24927d2b-cdce-4639-a9c0-8f8e9e7b3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MediaServiceSearchPropertie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Teams_Channel_Section_Location" minOccurs="0"/>
                <xsd:element ref="ns3:MediaServiceGenerationTime" minOccurs="0"/>
                <xsd:element ref="ns3:MediaServiceEventHashCode" minOccurs="0"/>
                <xsd:element ref="ns3:lcf76f155ced4ddcb4097134ff3c332f" minOccurs="0"/>
                <xsd:element ref="ns4: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1518a-f26f-4c5e-ab37-6b026819b7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Teams_Channel_Section_Location" ma:index="34"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7b247c1b-e0bb-44ad-84aa-523fabb05a51" ma:termSetId="09814cd3-568e-fe90-9814-8d621ff8fb84" ma:anchorId="fba54fb3-c3e1-fe81-a776-ca4b69148c4d" ma:open="true" ma:isKeyword="false">
      <xsd:complexType>
        <xsd:sequence>
          <xsd:element ref="pc:Terms" minOccurs="0" maxOccurs="1"/>
        </xsd:sequence>
      </xsd:complex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927d2b-cdce-4639-a9c0-8f8e9e7b3604"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2cc08165-5adf-4293-9235-db73c7b36413}" ma:internalName="TaxCatchAll" ma:showField="CatchAllData" ma:web="24927d2b-cdce-4639-a9c0-8f8e9e7b36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0CB86-A340-45C7-B165-99B645496534}">
  <ds:schemaRefs>
    <ds:schemaRef ds:uri="http://schemas.microsoft.com/sharepoint/v3/contenttype/forms"/>
  </ds:schemaRefs>
</ds:datastoreItem>
</file>

<file path=customXml/itemProps2.xml><?xml version="1.0" encoding="utf-8"?>
<ds:datastoreItem xmlns:ds="http://schemas.openxmlformats.org/officeDocument/2006/customXml" ds:itemID="{2FF247F2-4637-4352-A2B0-384B7E258F6D}">
  <ds:schemaRefs>
    <ds:schemaRef ds:uri="http://schemas.microsoft.com/office/2006/metadata/properties"/>
    <ds:schemaRef ds:uri="http://schemas.microsoft.com/office/infopath/2007/PartnerControls"/>
    <ds:schemaRef ds:uri="37e3987b-7d23-49d5-9cd2-7e13969d1c65"/>
    <ds:schemaRef ds:uri="8a5f9a02-b418-4f8a-b98d-817eedd940e7"/>
    <ds:schemaRef ds:uri="eeb1518a-f26f-4c5e-ab37-6b026819b781"/>
    <ds:schemaRef ds:uri="d0b43218-61d5-4b4b-89aa-212c9c550e17"/>
    <ds:schemaRef ds:uri="24927d2b-cdce-4639-a9c0-8f8e9e7b3604"/>
  </ds:schemaRefs>
</ds:datastoreItem>
</file>

<file path=customXml/itemProps3.xml><?xml version="1.0" encoding="utf-8"?>
<ds:datastoreItem xmlns:ds="http://schemas.openxmlformats.org/officeDocument/2006/customXml" ds:itemID="{0FD8AC48-DB1C-48C8-BEE8-0CA95AB0FB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b1518a-f26f-4c5e-ab37-6b026819b781"/>
    <ds:schemaRef ds:uri="d0b43218-61d5-4b4b-89aa-212c9c550e17"/>
    <ds:schemaRef ds:uri="24927d2b-cdce-4639-a9c0-8f8e9e7b36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474</Words>
  <Application>Microsoft Office PowerPoint</Application>
  <PresentationFormat>A3 Paper (297x420 mm)</PresentationFormat>
  <Paragraphs>27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MMiddleton</dc:creator>
  <cp:lastModifiedBy>Bailey Williams, Alison</cp:lastModifiedBy>
  <cp:revision>3</cp:revision>
  <cp:lastPrinted>2022-11-28T07:57:03Z</cp:lastPrinted>
  <dcterms:created xsi:type="dcterms:W3CDTF">2022-11-27T23:26:27Z</dcterms:created>
  <dcterms:modified xsi:type="dcterms:W3CDTF">2024-10-01T12:03:47Z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MediaServiceImageTags">
    <vt:lpwstr/>
  </property>
  <property fmtid="{D5CDD505-2E9C-101B-9397-08002B2CF9AE}" pid="4" name="Order">
    <vt:r8>3890500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