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9601200" cy="12801600" type="A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Judd" initials="E" lastIdx="1" clrIdx="0">
    <p:extLst>
      <p:ext uri="{19B8F6BF-5375-455C-9EA6-DF929625EA0E}">
        <p15:presenceInfo xmlns:p15="http://schemas.microsoft.com/office/powerpoint/2012/main" userId="EJudd"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7B3321-86AC-4FEB-A8E8-92944061F810}" v="9" dt="2024-10-01T11:38:41.1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5" d="100"/>
          <a:sy n="75" d="100"/>
        </p:scale>
        <p:origin x="912"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iley Williams, Alison" userId="871b6d49-867b-47b1-ac07-32fb9b20c5a4" providerId="ADAL" clId="{3B7B3321-86AC-4FEB-A8E8-92944061F810}"/>
    <pc:docChg chg="undo custSel modSld">
      <pc:chgData name="Bailey Williams, Alison" userId="871b6d49-867b-47b1-ac07-32fb9b20c5a4" providerId="ADAL" clId="{3B7B3321-86AC-4FEB-A8E8-92944061F810}" dt="2024-10-01T11:38:57.722" v="37" actId="1076"/>
      <pc:docMkLst>
        <pc:docMk/>
      </pc:docMkLst>
      <pc:sldChg chg="addSp delSp modSp mod">
        <pc:chgData name="Bailey Williams, Alison" userId="871b6d49-867b-47b1-ac07-32fb9b20c5a4" providerId="ADAL" clId="{3B7B3321-86AC-4FEB-A8E8-92944061F810}" dt="2024-10-01T11:38:57.722" v="37" actId="1076"/>
        <pc:sldMkLst>
          <pc:docMk/>
          <pc:sldMk cId="3231289750" sldId="256"/>
        </pc:sldMkLst>
        <pc:spChg chg="add mod">
          <ac:chgData name="Bailey Williams, Alison" userId="871b6d49-867b-47b1-ac07-32fb9b20c5a4" providerId="ADAL" clId="{3B7B3321-86AC-4FEB-A8E8-92944061F810}" dt="2024-10-01T11:34:55.676" v="5"/>
          <ac:spMkLst>
            <pc:docMk/>
            <pc:sldMk cId="3231289750" sldId="256"/>
            <ac:spMk id="2" creationId="{0374B912-64F7-D9D1-3B28-B37D2621514D}"/>
          </ac:spMkLst>
        </pc:spChg>
        <pc:spChg chg="add mod">
          <ac:chgData name="Bailey Williams, Alison" userId="871b6d49-867b-47b1-ac07-32fb9b20c5a4" providerId="ADAL" clId="{3B7B3321-86AC-4FEB-A8E8-92944061F810}" dt="2024-10-01T11:34:55.676" v="5"/>
          <ac:spMkLst>
            <pc:docMk/>
            <pc:sldMk cId="3231289750" sldId="256"/>
            <ac:spMk id="4" creationId="{004916A7-D573-6204-035A-3EF9BBAF70F6}"/>
          </ac:spMkLst>
        </pc:spChg>
        <pc:spChg chg="add mod">
          <ac:chgData name="Bailey Williams, Alison" userId="871b6d49-867b-47b1-ac07-32fb9b20c5a4" providerId="ADAL" clId="{3B7B3321-86AC-4FEB-A8E8-92944061F810}" dt="2024-10-01T11:34:55.676" v="5"/>
          <ac:spMkLst>
            <pc:docMk/>
            <pc:sldMk cId="3231289750" sldId="256"/>
            <ac:spMk id="8" creationId="{62FD9C4C-D2D0-5D48-B84B-31598251B888}"/>
          </ac:spMkLst>
        </pc:spChg>
        <pc:spChg chg="add del">
          <ac:chgData name="Bailey Williams, Alison" userId="871b6d49-867b-47b1-ac07-32fb9b20c5a4" providerId="ADAL" clId="{3B7B3321-86AC-4FEB-A8E8-92944061F810}" dt="2024-10-01T11:38:19.774" v="22" actId="478"/>
          <ac:spMkLst>
            <pc:docMk/>
            <pc:sldMk cId="3231289750" sldId="256"/>
            <ac:spMk id="11" creationId="{67EB9FBD-3B61-451D-B72D-140D3B2B4837}"/>
          </ac:spMkLst>
        </pc:spChg>
        <pc:spChg chg="add mod">
          <ac:chgData name="Bailey Williams, Alison" userId="871b6d49-867b-47b1-ac07-32fb9b20c5a4" providerId="ADAL" clId="{3B7B3321-86AC-4FEB-A8E8-92944061F810}" dt="2024-10-01T11:35:36.844" v="11"/>
          <ac:spMkLst>
            <pc:docMk/>
            <pc:sldMk cId="3231289750" sldId="256"/>
            <ac:spMk id="15" creationId="{C1C5D557-F810-D77F-B295-295D30FCC1BB}"/>
          </ac:spMkLst>
        </pc:spChg>
        <pc:spChg chg="del mod">
          <ac:chgData name="Bailey Williams, Alison" userId="871b6d49-867b-47b1-ac07-32fb9b20c5a4" providerId="ADAL" clId="{3B7B3321-86AC-4FEB-A8E8-92944061F810}" dt="2024-10-01T11:35:15.447" v="8" actId="478"/>
          <ac:spMkLst>
            <pc:docMk/>
            <pc:sldMk cId="3231289750" sldId="256"/>
            <ac:spMk id="23" creationId="{1565F0B8-AAAE-444A-ADFA-09316BA80309}"/>
          </ac:spMkLst>
        </pc:spChg>
        <pc:spChg chg="del mod">
          <ac:chgData name="Bailey Williams, Alison" userId="871b6d49-867b-47b1-ac07-32fb9b20c5a4" providerId="ADAL" clId="{3B7B3321-86AC-4FEB-A8E8-92944061F810}" dt="2024-10-01T11:35:13.743" v="7" actId="478"/>
          <ac:spMkLst>
            <pc:docMk/>
            <pc:sldMk cId="3231289750" sldId="256"/>
            <ac:spMk id="24" creationId="{765C69E9-00C5-49C2-94AE-911818F0B6C6}"/>
          </ac:spMkLst>
        </pc:spChg>
        <pc:spChg chg="del mod">
          <ac:chgData name="Bailey Williams, Alison" userId="871b6d49-867b-47b1-ac07-32fb9b20c5a4" providerId="ADAL" clId="{3B7B3321-86AC-4FEB-A8E8-92944061F810}" dt="2024-10-01T11:35:16.760" v="9" actId="478"/>
          <ac:spMkLst>
            <pc:docMk/>
            <pc:sldMk cId="3231289750" sldId="256"/>
            <ac:spMk id="25" creationId="{E7E05D44-D309-45A2-A68D-B42A0AB7CD8E}"/>
          </ac:spMkLst>
        </pc:spChg>
        <pc:spChg chg="del">
          <ac:chgData name="Bailey Williams, Alison" userId="871b6d49-867b-47b1-ac07-32fb9b20c5a4" providerId="ADAL" clId="{3B7B3321-86AC-4FEB-A8E8-92944061F810}" dt="2024-10-01T11:35:36.032" v="10" actId="478"/>
          <ac:spMkLst>
            <pc:docMk/>
            <pc:sldMk cId="3231289750" sldId="256"/>
            <ac:spMk id="26" creationId="{C569FCAB-1C89-4F1E-9185-8B84304B9E0A}"/>
          </ac:spMkLst>
        </pc:spChg>
        <pc:spChg chg="del">
          <ac:chgData name="Bailey Williams, Alison" userId="871b6d49-867b-47b1-ac07-32fb9b20c5a4" providerId="ADAL" clId="{3B7B3321-86AC-4FEB-A8E8-92944061F810}" dt="2024-10-01T11:35:36.032" v="10" actId="478"/>
          <ac:spMkLst>
            <pc:docMk/>
            <pc:sldMk cId="3231289750" sldId="256"/>
            <ac:spMk id="27" creationId="{594F16F7-EE98-4B7D-9055-6E7C84C0CBA1}"/>
          </ac:spMkLst>
        </pc:spChg>
        <pc:spChg chg="del">
          <ac:chgData name="Bailey Williams, Alison" userId="871b6d49-867b-47b1-ac07-32fb9b20c5a4" providerId="ADAL" clId="{3B7B3321-86AC-4FEB-A8E8-92944061F810}" dt="2024-10-01T11:35:36.032" v="10" actId="478"/>
          <ac:spMkLst>
            <pc:docMk/>
            <pc:sldMk cId="3231289750" sldId="256"/>
            <ac:spMk id="28" creationId="{39968AE3-35F3-4A9F-B207-ECEF778FF96C}"/>
          </ac:spMkLst>
        </pc:spChg>
        <pc:spChg chg="del">
          <ac:chgData name="Bailey Williams, Alison" userId="871b6d49-867b-47b1-ac07-32fb9b20c5a4" providerId="ADAL" clId="{3B7B3321-86AC-4FEB-A8E8-92944061F810}" dt="2024-10-01T11:36:36.684" v="16" actId="478"/>
          <ac:spMkLst>
            <pc:docMk/>
            <pc:sldMk cId="3231289750" sldId="256"/>
            <ac:spMk id="29" creationId="{2A4AEF1B-DF46-4DA1-BA41-C2CE7A6B739C}"/>
          </ac:spMkLst>
        </pc:spChg>
        <pc:spChg chg="del">
          <ac:chgData name="Bailey Williams, Alison" userId="871b6d49-867b-47b1-ac07-32fb9b20c5a4" providerId="ADAL" clId="{3B7B3321-86AC-4FEB-A8E8-92944061F810}" dt="2024-10-01T11:36:38.403" v="17" actId="478"/>
          <ac:spMkLst>
            <pc:docMk/>
            <pc:sldMk cId="3231289750" sldId="256"/>
            <ac:spMk id="30" creationId="{F7D8D4FB-F999-4216-8538-8F4EAF0B8DE3}"/>
          </ac:spMkLst>
        </pc:spChg>
        <pc:spChg chg="del">
          <ac:chgData name="Bailey Williams, Alison" userId="871b6d49-867b-47b1-ac07-32fb9b20c5a4" providerId="ADAL" clId="{3B7B3321-86AC-4FEB-A8E8-92944061F810}" dt="2024-10-01T11:36:39.919" v="18" actId="478"/>
          <ac:spMkLst>
            <pc:docMk/>
            <pc:sldMk cId="3231289750" sldId="256"/>
            <ac:spMk id="31" creationId="{355AFA0E-4282-4C37-9618-E588A945A7D4}"/>
          </ac:spMkLst>
        </pc:spChg>
        <pc:spChg chg="del">
          <ac:chgData name="Bailey Williams, Alison" userId="871b6d49-867b-47b1-ac07-32fb9b20c5a4" providerId="ADAL" clId="{3B7B3321-86AC-4FEB-A8E8-92944061F810}" dt="2024-10-01T11:38:40.372" v="30" actId="478"/>
          <ac:spMkLst>
            <pc:docMk/>
            <pc:sldMk cId="3231289750" sldId="256"/>
            <ac:spMk id="33" creationId="{0D9C69D9-4271-4A71-B150-54BAAA994177}"/>
          </ac:spMkLst>
        </pc:spChg>
        <pc:spChg chg="del">
          <ac:chgData name="Bailey Williams, Alison" userId="871b6d49-867b-47b1-ac07-32fb9b20c5a4" providerId="ADAL" clId="{3B7B3321-86AC-4FEB-A8E8-92944061F810}" dt="2024-10-01T11:38:29.307" v="25" actId="478"/>
          <ac:spMkLst>
            <pc:docMk/>
            <pc:sldMk cId="3231289750" sldId="256"/>
            <ac:spMk id="34" creationId="{613ED191-03F6-489C-AA4B-CB10B19FA59F}"/>
          </ac:spMkLst>
        </pc:spChg>
        <pc:spChg chg="add mod">
          <ac:chgData name="Bailey Williams, Alison" userId="871b6d49-867b-47b1-ac07-32fb9b20c5a4" providerId="ADAL" clId="{3B7B3321-86AC-4FEB-A8E8-92944061F810}" dt="2024-10-01T11:35:36.844" v="11"/>
          <ac:spMkLst>
            <pc:docMk/>
            <pc:sldMk cId="3231289750" sldId="256"/>
            <ac:spMk id="35" creationId="{36BE6E60-03CD-6FA5-73A0-1C3DD2669108}"/>
          </ac:spMkLst>
        </pc:spChg>
        <pc:spChg chg="del">
          <ac:chgData name="Bailey Williams, Alison" userId="871b6d49-867b-47b1-ac07-32fb9b20c5a4" providerId="ADAL" clId="{3B7B3321-86AC-4FEB-A8E8-92944061F810}" dt="2024-10-01T11:38:24.462" v="23" actId="478"/>
          <ac:spMkLst>
            <pc:docMk/>
            <pc:sldMk cId="3231289750" sldId="256"/>
            <ac:spMk id="36" creationId="{A1AA6B6A-7F5F-4A3F-BD49-855885F80752}"/>
          </ac:spMkLst>
        </pc:spChg>
        <pc:spChg chg="del mod">
          <ac:chgData name="Bailey Williams, Alison" userId="871b6d49-867b-47b1-ac07-32fb9b20c5a4" providerId="ADAL" clId="{3B7B3321-86AC-4FEB-A8E8-92944061F810}" dt="2024-10-01T11:35:11.211" v="6" actId="478"/>
          <ac:spMkLst>
            <pc:docMk/>
            <pc:sldMk cId="3231289750" sldId="256"/>
            <ac:spMk id="39" creationId="{92083138-EFDC-4372-AE65-8999F198362F}"/>
          </ac:spMkLst>
        </pc:spChg>
        <pc:spChg chg="add mod">
          <ac:chgData name="Bailey Williams, Alison" userId="871b6d49-867b-47b1-ac07-32fb9b20c5a4" providerId="ADAL" clId="{3B7B3321-86AC-4FEB-A8E8-92944061F810}" dt="2024-10-01T11:35:36.844" v="11"/>
          <ac:spMkLst>
            <pc:docMk/>
            <pc:sldMk cId="3231289750" sldId="256"/>
            <ac:spMk id="42" creationId="{5156B8A3-4A21-85E9-84C6-913D3D18B7FE}"/>
          </ac:spMkLst>
        </pc:spChg>
        <pc:spChg chg="add mod">
          <ac:chgData name="Bailey Williams, Alison" userId="871b6d49-867b-47b1-ac07-32fb9b20c5a4" providerId="ADAL" clId="{3B7B3321-86AC-4FEB-A8E8-92944061F810}" dt="2024-10-01T11:35:36.844" v="11"/>
          <ac:spMkLst>
            <pc:docMk/>
            <pc:sldMk cId="3231289750" sldId="256"/>
            <ac:spMk id="45" creationId="{B92A0E09-A16A-71B0-21E5-EF9AA34161E3}"/>
          </ac:spMkLst>
        </pc:spChg>
        <pc:spChg chg="add mod">
          <ac:chgData name="Bailey Williams, Alison" userId="871b6d49-867b-47b1-ac07-32fb9b20c5a4" providerId="ADAL" clId="{3B7B3321-86AC-4FEB-A8E8-92944061F810}" dt="2024-10-01T11:36:40.903" v="19"/>
          <ac:spMkLst>
            <pc:docMk/>
            <pc:sldMk cId="3231289750" sldId="256"/>
            <ac:spMk id="49" creationId="{D14576BE-F98A-BA37-51FF-20618755A039}"/>
          </ac:spMkLst>
        </pc:spChg>
        <pc:spChg chg="add mod">
          <ac:chgData name="Bailey Williams, Alison" userId="871b6d49-867b-47b1-ac07-32fb9b20c5a4" providerId="ADAL" clId="{3B7B3321-86AC-4FEB-A8E8-92944061F810}" dt="2024-10-01T11:36:40.903" v="19"/>
          <ac:spMkLst>
            <pc:docMk/>
            <pc:sldMk cId="3231289750" sldId="256"/>
            <ac:spMk id="50" creationId="{75BCE502-94B4-13DC-57AC-0F1EDAF919C7}"/>
          </ac:spMkLst>
        </pc:spChg>
        <pc:spChg chg="add mod">
          <ac:chgData name="Bailey Williams, Alison" userId="871b6d49-867b-47b1-ac07-32fb9b20c5a4" providerId="ADAL" clId="{3B7B3321-86AC-4FEB-A8E8-92944061F810}" dt="2024-10-01T11:38:25.259" v="24"/>
          <ac:spMkLst>
            <pc:docMk/>
            <pc:sldMk cId="3231289750" sldId="256"/>
            <ac:spMk id="52" creationId="{C6644FBA-21E8-0109-4868-4D2187E7A323}"/>
          </ac:spMkLst>
        </pc:spChg>
        <pc:spChg chg="add mod">
          <ac:chgData name="Bailey Williams, Alison" userId="871b6d49-867b-47b1-ac07-32fb9b20c5a4" providerId="ADAL" clId="{3B7B3321-86AC-4FEB-A8E8-92944061F810}" dt="2024-10-01T11:38:35.841" v="29" actId="20577"/>
          <ac:spMkLst>
            <pc:docMk/>
            <pc:sldMk cId="3231289750" sldId="256"/>
            <ac:spMk id="53" creationId="{0AC18525-CBFB-09F6-89C6-13104DF67C9C}"/>
          </ac:spMkLst>
        </pc:spChg>
        <pc:spChg chg="add mod">
          <ac:chgData name="Bailey Williams, Alison" userId="871b6d49-867b-47b1-ac07-32fb9b20c5a4" providerId="ADAL" clId="{3B7B3321-86AC-4FEB-A8E8-92944061F810}" dt="2024-10-01T11:38:57.722" v="37" actId="1076"/>
          <ac:spMkLst>
            <pc:docMk/>
            <pc:sldMk cId="3231289750" sldId="256"/>
            <ac:spMk id="58" creationId="{510ECFEC-3BB8-BE42-E3BE-2C683B253CA2}"/>
          </ac:spMkLst>
        </pc:spChg>
        <pc:picChg chg="add mod">
          <ac:chgData name="Bailey Williams, Alison" userId="871b6d49-867b-47b1-ac07-32fb9b20c5a4" providerId="ADAL" clId="{3B7B3321-86AC-4FEB-A8E8-92944061F810}" dt="2024-10-01T11:34:55.676" v="5"/>
          <ac:picMkLst>
            <pc:docMk/>
            <pc:sldMk cId="3231289750" sldId="256"/>
            <ac:picMk id="10" creationId="{4ABE63C5-BD90-4938-69BE-5B7FB13778B0}"/>
          </ac:picMkLst>
        </pc:picChg>
        <pc:picChg chg="del">
          <ac:chgData name="Bailey Williams, Alison" userId="871b6d49-867b-47b1-ac07-32fb9b20c5a4" providerId="ADAL" clId="{3B7B3321-86AC-4FEB-A8E8-92944061F810}" dt="2024-10-01T11:34:54.846" v="4" actId="478"/>
          <ac:picMkLst>
            <pc:docMk/>
            <pc:sldMk cId="3231289750" sldId="256"/>
            <ac:picMk id="14" creationId="{5908DFD4-AB5F-4330-AE3E-FB0E0C1CD124}"/>
          </ac:picMkLst>
        </pc:picChg>
        <pc:picChg chg="del">
          <ac:chgData name="Bailey Williams, Alison" userId="871b6d49-867b-47b1-ac07-32fb9b20c5a4" providerId="ADAL" clId="{3B7B3321-86AC-4FEB-A8E8-92944061F810}" dt="2024-10-01T11:35:36.032" v="10" actId="478"/>
          <ac:picMkLst>
            <pc:docMk/>
            <pc:sldMk cId="3231289750" sldId="256"/>
            <ac:picMk id="43" creationId="{1A2B1706-C8F4-41D3-ABC5-B91BB46A9E27}"/>
          </ac:picMkLst>
        </pc:picChg>
        <pc:picChg chg="add del">
          <ac:chgData name="Bailey Williams, Alison" userId="871b6d49-867b-47b1-ac07-32fb9b20c5a4" providerId="ADAL" clId="{3B7B3321-86AC-4FEB-A8E8-92944061F810}" dt="2024-10-01T11:36:34.012" v="15" actId="478"/>
          <ac:picMkLst>
            <pc:docMk/>
            <pc:sldMk cId="3231289750" sldId="256"/>
            <ac:picMk id="44" creationId="{CFF132B0-F274-4F05-BFF3-E73AB0E5949D}"/>
          </ac:picMkLst>
        </pc:picChg>
        <pc:picChg chg="del">
          <ac:chgData name="Bailey Williams, Alison" userId="871b6d49-867b-47b1-ac07-32fb9b20c5a4" providerId="ADAL" clId="{3B7B3321-86AC-4FEB-A8E8-92944061F810}" dt="2024-10-01T11:35:36.032" v="10" actId="478"/>
          <ac:picMkLst>
            <pc:docMk/>
            <pc:sldMk cId="3231289750" sldId="256"/>
            <ac:picMk id="46" creationId="{EEA7F46C-06E6-4222-AE06-80AC87FDE2B3}"/>
          </ac:picMkLst>
        </pc:picChg>
        <pc:picChg chg="add mod">
          <ac:chgData name="Bailey Williams, Alison" userId="871b6d49-867b-47b1-ac07-32fb9b20c5a4" providerId="ADAL" clId="{3B7B3321-86AC-4FEB-A8E8-92944061F810}" dt="2024-10-01T11:35:49.488" v="13" actId="1076"/>
          <ac:picMkLst>
            <pc:docMk/>
            <pc:sldMk cId="3231289750" sldId="256"/>
            <ac:picMk id="47" creationId="{B6605F4B-C2C3-39D4-8647-BB06BCDDC8EE}"/>
          </ac:picMkLst>
        </pc:picChg>
        <pc:picChg chg="mod">
          <ac:chgData name="Bailey Williams, Alison" userId="871b6d49-867b-47b1-ac07-32fb9b20c5a4" providerId="ADAL" clId="{3B7B3321-86AC-4FEB-A8E8-92944061F810}" dt="2024-10-01T11:37:50.266" v="20" actId="1076"/>
          <ac:picMkLst>
            <pc:docMk/>
            <pc:sldMk cId="3231289750" sldId="256"/>
            <ac:picMk id="57" creationId="{6854B6CD-8E65-44EB-B774-651ADEBDD608}"/>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8"/>
            <a:ext cx="8161020" cy="4456853"/>
          </a:xfrm>
        </p:spPr>
        <p:txBody>
          <a:bodyPr anchor="b"/>
          <a:lstStyle>
            <a:lvl1pPr algn="ctr">
              <a:defRPr sz="6300"/>
            </a:lvl1pPr>
          </a:lstStyle>
          <a:p>
            <a:r>
              <a:rPr lang="en-US"/>
              <a:t>Click to edit Master title style</a:t>
            </a:r>
            <a:endParaRPr lang="en-US" dirty="0"/>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40AD1-F336-4E04-BA66-FC2036BEE11F}" type="datetimeFigureOut">
              <a:rPr lang="en-GB" smtClean="0"/>
              <a:t>01/10/2024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2613301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140AD1-F336-4E04-BA66-FC2036BEE11F}" type="datetimeFigureOut">
              <a:rPr lang="en-GB" smtClean="0"/>
              <a:t>01/10/2024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1137151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140AD1-F336-4E04-BA66-FC2036BEE11F}" type="datetimeFigureOut">
              <a:rPr lang="en-GB" smtClean="0"/>
              <a:t>01/10/2024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287531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140AD1-F336-4E04-BA66-FC2036BEE11F}" type="datetimeFigureOut">
              <a:rPr lang="en-GB" smtClean="0"/>
              <a:t>01/10/2024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13854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4"/>
            <a:ext cx="8281035" cy="5325109"/>
          </a:xfrm>
        </p:spPr>
        <p:txBody>
          <a:bodyPr anchor="b"/>
          <a:lstStyle>
            <a:lvl1pPr>
              <a:defRPr sz="6300"/>
            </a:lvl1pPr>
          </a:lstStyle>
          <a:p>
            <a:r>
              <a:rPr lang="en-US"/>
              <a:t>Click to edit Master title style</a:t>
            </a:r>
            <a:endParaRPr lang="en-US" dirty="0"/>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140AD1-F336-4E04-BA66-FC2036BEE11F}" type="datetimeFigureOut">
              <a:rPr lang="en-GB" smtClean="0"/>
              <a:t>01/10/2024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3987726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60083" y="3407833"/>
            <a:ext cx="4080510" cy="81224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60608" y="3407833"/>
            <a:ext cx="4080510" cy="81224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B140AD1-F336-4E04-BA66-FC2036BEE11F}" type="datetimeFigureOut">
              <a:rPr lang="en-GB" smtClean="0"/>
              <a:t>01/10/2024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3831109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en-US"/>
              <a:t>Click to edit Master title style</a:t>
            </a:r>
            <a:endParaRPr lang="en-US" dirty="0"/>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a:t>Click to edit Master text styles</a:t>
            </a:r>
          </a:p>
        </p:txBody>
      </p:sp>
      <p:sp>
        <p:nvSpPr>
          <p:cNvPr id="4" name="Content Placeholder 3"/>
          <p:cNvSpPr>
            <a:spLocks noGrp="1"/>
          </p:cNvSpPr>
          <p:nvPr>
            <p:ph sz="half" idx="2"/>
          </p:nvPr>
        </p:nvSpPr>
        <p:spPr>
          <a:xfrm>
            <a:off x="661334" y="4676140"/>
            <a:ext cx="4061757" cy="68778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60608" y="3138171"/>
            <a:ext cx="4081761"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a:t>Click to edit Master text styles</a:t>
            </a:r>
          </a:p>
        </p:txBody>
      </p:sp>
      <p:sp>
        <p:nvSpPr>
          <p:cNvPr id="6" name="Content Placeholder 5"/>
          <p:cNvSpPr>
            <a:spLocks noGrp="1"/>
          </p:cNvSpPr>
          <p:nvPr>
            <p:ph sz="quarter" idx="4"/>
          </p:nvPr>
        </p:nvSpPr>
        <p:spPr>
          <a:xfrm>
            <a:off x="4860608" y="4676140"/>
            <a:ext cx="4081761" cy="68778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B140AD1-F336-4E04-BA66-FC2036BEE11F}" type="datetimeFigureOut">
              <a:rPr lang="en-GB" smtClean="0"/>
              <a:t>01/10/2024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835481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B140AD1-F336-4E04-BA66-FC2036BEE11F}" type="datetimeFigureOut">
              <a:rPr lang="en-GB" smtClean="0"/>
              <a:t>01/10/2024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1400454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40AD1-F336-4E04-BA66-FC2036BEE11F}" type="datetimeFigureOut">
              <a:rPr lang="en-GB" smtClean="0"/>
              <a:t>01/10/2024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37455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en-US"/>
              <a:t>Click to edit Master title style</a:t>
            </a:r>
            <a:endParaRPr lang="en-US" dirty="0"/>
          </a:p>
        </p:txBody>
      </p:sp>
      <p:sp>
        <p:nvSpPr>
          <p:cNvPr id="3" name="Content Placeholder 2"/>
          <p:cNvSpPr>
            <a:spLocks noGrp="1"/>
          </p:cNvSpPr>
          <p:nvPr>
            <p:ph idx="1"/>
          </p:nvPr>
        </p:nvSpPr>
        <p:spPr>
          <a:xfrm>
            <a:off x="4081760" y="1843196"/>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en-US"/>
              <a:t>Click to edit Master text styles</a:t>
            </a:r>
          </a:p>
        </p:txBody>
      </p:sp>
      <p:sp>
        <p:nvSpPr>
          <p:cNvPr id="5" name="Date Placeholder 4"/>
          <p:cNvSpPr>
            <a:spLocks noGrp="1"/>
          </p:cNvSpPr>
          <p:nvPr>
            <p:ph type="dt" sz="half" idx="10"/>
          </p:nvPr>
        </p:nvSpPr>
        <p:spPr/>
        <p:txBody>
          <a:bodyPr/>
          <a:lstStyle/>
          <a:p>
            <a:fld id="{6B140AD1-F336-4E04-BA66-FC2036BEE11F}" type="datetimeFigureOut">
              <a:rPr lang="en-GB" smtClean="0"/>
              <a:t>01/10/2024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2070025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4081760" y="1843196"/>
            <a:ext cx="4860608" cy="9097433"/>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en-US"/>
              <a:t>Click icon to add picture</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en-US"/>
              <a:t>Click to edit Master text styles</a:t>
            </a:r>
          </a:p>
        </p:txBody>
      </p:sp>
      <p:sp>
        <p:nvSpPr>
          <p:cNvPr id="5" name="Date Placeholder 4"/>
          <p:cNvSpPr>
            <a:spLocks noGrp="1"/>
          </p:cNvSpPr>
          <p:nvPr>
            <p:ph type="dt" sz="half" idx="10"/>
          </p:nvPr>
        </p:nvSpPr>
        <p:spPr/>
        <p:txBody>
          <a:bodyPr/>
          <a:lstStyle/>
          <a:p>
            <a:fld id="{6B140AD1-F336-4E04-BA66-FC2036BEE11F}" type="datetimeFigureOut">
              <a:rPr lang="en-GB" smtClean="0"/>
              <a:t>01/10/2024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2240747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60083" y="11865189"/>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6B140AD1-F336-4E04-BA66-FC2036BEE11F}" type="datetimeFigureOut">
              <a:rPr lang="en-GB" smtClean="0"/>
              <a:t>01/10/2024</a:t>
            </a:fld>
            <a:endParaRPr lang="en-GB"/>
          </a:p>
        </p:txBody>
      </p:sp>
      <p:sp>
        <p:nvSpPr>
          <p:cNvPr id="5" name="Footer Placeholder 4"/>
          <p:cNvSpPr>
            <a:spLocks noGrp="1"/>
          </p:cNvSpPr>
          <p:nvPr>
            <p:ph type="ftr" sz="quarter" idx="3"/>
          </p:nvPr>
        </p:nvSpPr>
        <p:spPr>
          <a:xfrm>
            <a:off x="3180398" y="11865189"/>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780848" y="11865189"/>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5FECC837-A2FD-4094-8E66-F89CFC232E5B}" type="slidenum">
              <a:rPr lang="en-GB" smtClean="0"/>
              <a:t>‹#›</a:t>
            </a:fld>
            <a:endParaRPr lang="en-GB"/>
          </a:p>
        </p:txBody>
      </p:sp>
    </p:spTree>
    <p:extLst>
      <p:ext uri="{BB962C8B-B14F-4D97-AF65-F5344CB8AC3E}">
        <p14:creationId xmlns:p14="http://schemas.microsoft.com/office/powerpoint/2010/main" val="35336857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60120" rtl="0" eaLnBrk="1" latinLnBrk="0" hangingPunct="1">
        <a:lnSpc>
          <a:spcPct val="90000"/>
        </a:lnSpc>
        <a:spcBef>
          <a:spcPct val="0"/>
        </a:spcBef>
        <a:buNone/>
        <a:defRPr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tiff"/><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tiff"/><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lock Arc 4">
            <a:extLst>
              <a:ext uri="{FF2B5EF4-FFF2-40B4-BE49-F238E27FC236}">
                <a16:creationId xmlns:a16="http://schemas.microsoft.com/office/drawing/2014/main" id="{B6393705-F0F7-4DC6-9C4E-18002C1DF12A}"/>
              </a:ext>
            </a:extLst>
          </p:cNvPr>
          <p:cNvSpPr/>
          <p:nvPr/>
        </p:nvSpPr>
        <p:spPr>
          <a:xfrm rot="16200000">
            <a:off x="127462" y="6229004"/>
            <a:ext cx="3674226" cy="3557848"/>
          </a:xfrm>
          <a:prstGeom prst="blockArc">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6" name="Block Arc 5">
            <a:extLst>
              <a:ext uri="{FF2B5EF4-FFF2-40B4-BE49-F238E27FC236}">
                <a16:creationId xmlns:a16="http://schemas.microsoft.com/office/drawing/2014/main" id="{A1457860-5173-4CCE-8FFB-A9710435A974}"/>
              </a:ext>
            </a:extLst>
          </p:cNvPr>
          <p:cNvSpPr/>
          <p:nvPr/>
        </p:nvSpPr>
        <p:spPr>
          <a:xfrm rot="5400000">
            <a:off x="5799513" y="3452553"/>
            <a:ext cx="3674226" cy="3557848"/>
          </a:xfrm>
          <a:prstGeom prst="blockArc">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7" name="Rectangle 6">
            <a:extLst>
              <a:ext uri="{FF2B5EF4-FFF2-40B4-BE49-F238E27FC236}">
                <a16:creationId xmlns:a16="http://schemas.microsoft.com/office/drawing/2014/main" id="{133E0405-8C63-43B7-B51B-CE98872D0F2A}"/>
              </a:ext>
            </a:extLst>
          </p:cNvPr>
          <p:cNvSpPr/>
          <p:nvPr/>
        </p:nvSpPr>
        <p:spPr>
          <a:xfrm>
            <a:off x="1942408" y="6170815"/>
            <a:ext cx="5716386" cy="89777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E9D3C240-5DAB-4A08-A250-3E7A29472679}"/>
              </a:ext>
            </a:extLst>
          </p:cNvPr>
          <p:cNvSpPr/>
          <p:nvPr/>
        </p:nvSpPr>
        <p:spPr>
          <a:xfrm>
            <a:off x="1964574" y="3392452"/>
            <a:ext cx="5716386" cy="899687"/>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Block Arc 10">
            <a:extLst>
              <a:ext uri="{FF2B5EF4-FFF2-40B4-BE49-F238E27FC236}">
                <a16:creationId xmlns:a16="http://schemas.microsoft.com/office/drawing/2014/main" id="{67EB9FBD-3B61-451D-B72D-140D3B2B4837}"/>
              </a:ext>
            </a:extLst>
          </p:cNvPr>
          <p:cNvSpPr/>
          <p:nvPr/>
        </p:nvSpPr>
        <p:spPr>
          <a:xfrm rot="16200000">
            <a:off x="127461" y="676102"/>
            <a:ext cx="3674226" cy="3557848"/>
          </a:xfrm>
          <a:prstGeom prst="blockArc">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2" name="Block Arc 11">
            <a:extLst>
              <a:ext uri="{FF2B5EF4-FFF2-40B4-BE49-F238E27FC236}">
                <a16:creationId xmlns:a16="http://schemas.microsoft.com/office/drawing/2014/main" id="{29DEB0C2-5DEC-4E58-98C1-BD8F92B80EB5}"/>
              </a:ext>
            </a:extLst>
          </p:cNvPr>
          <p:cNvSpPr/>
          <p:nvPr/>
        </p:nvSpPr>
        <p:spPr>
          <a:xfrm rot="5400000">
            <a:off x="5843848" y="9005455"/>
            <a:ext cx="3674226" cy="3557848"/>
          </a:xfrm>
          <a:prstGeom prst="blockArc">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3" name="Rectangle 12">
            <a:extLst>
              <a:ext uri="{FF2B5EF4-FFF2-40B4-BE49-F238E27FC236}">
                <a16:creationId xmlns:a16="http://schemas.microsoft.com/office/drawing/2014/main" id="{978432E2-E584-47C1-9616-879CF8AE01C2}"/>
              </a:ext>
            </a:extLst>
          </p:cNvPr>
          <p:cNvSpPr/>
          <p:nvPr/>
        </p:nvSpPr>
        <p:spPr>
          <a:xfrm>
            <a:off x="1964576" y="8947266"/>
            <a:ext cx="5816138" cy="89777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 name="Picture 2" descr="Image">
            <a:extLst>
              <a:ext uri="{FF2B5EF4-FFF2-40B4-BE49-F238E27FC236}">
                <a16:creationId xmlns:a16="http://schemas.microsoft.com/office/drawing/2014/main" id="{F2BAAAC3-CACD-40E6-AB02-A978F5E966B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24983" y="0"/>
            <a:ext cx="1323572" cy="1323572"/>
          </a:xfrm>
          <a:prstGeom prst="rect">
            <a:avLst/>
          </a:prstGeom>
          <a:noFill/>
          <a:extLst>
            <a:ext uri="{909E8E84-426E-40DD-AFC4-6F175D3DCCD1}">
              <a14:hiddenFill xmlns:a14="http://schemas.microsoft.com/office/drawing/2010/main">
                <a:solidFill>
                  <a:srgbClr val="FFFFFF"/>
                </a:solidFill>
              </a14:hiddenFill>
            </a:ext>
          </a:extLst>
        </p:spPr>
      </p:pic>
      <p:sp>
        <p:nvSpPr>
          <p:cNvPr id="17" name="Rectangle 16">
            <a:extLst>
              <a:ext uri="{FF2B5EF4-FFF2-40B4-BE49-F238E27FC236}">
                <a16:creationId xmlns:a16="http://schemas.microsoft.com/office/drawing/2014/main" id="{12729B7D-1346-4030-992E-74325914E126}"/>
              </a:ext>
            </a:extLst>
          </p:cNvPr>
          <p:cNvSpPr/>
          <p:nvPr/>
        </p:nvSpPr>
        <p:spPr>
          <a:xfrm>
            <a:off x="5472549" y="369990"/>
            <a:ext cx="2761647" cy="1261884"/>
          </a:xfrm>
          <a:prstGeom prst="rect">
            <a:avLst/>
          </a:prstGeom>
          <a:noFill/>
        </p:spPr>
        <p:txBody>
          <a:bodyPr wrap="square" lIns="91440" tIns="45720" rIns="91440" bIns="45720">
            <a:spAutoFit/>
          </a:bodyPr>
          <a:lstStyle/>
          <a:p>
            <a:pPr algn="ctr"/>
            <a:r>
              <a:rPr lang="en-US" sz="2800" b="1" dirty="0" err="1">
                <a:ln w="0"/>
                <a:solidFill>
                  <a:schemeClr val="accent6">
                    <a:lumMod val="50000"/>
                  </a:schemeClr>
                </a:solidFill>
                <a:effectLst>
                  <a:outerShdw blurRad="38100" dist="19050" dir="2700000" algn="tl" rotWithShape="0">
                    <a:schemeClr val="dk1">
                      <a:alpha val="40000"/>
                    </a:schemeClr>
                  </a:outerShdw>
                </a:effectLst>
                <a:latin typeface="Century Gothic" panose="020B0502020202020204" pitchFamily="34" charset="0"/>
                <a:sym typeface="Wingdings" panose="05000000000000000000" pitchFamily="2" charset="2"/>
              </a:rPr>
              <a:t>Idsall</a:t>
            </a:r>
            <a:r>
              <a:rPr lang="en-US" sz="2800" b="1" dirty="0">
                <a:ln w="0"/>
                <a:solidFill>
                  <a:schemeClr val="accent6">
                    <a:lumMod val="50000"/>
                  </a:schemeClr>
                </a:solidFill>
                <a:effectLst>
                  <a:outerShdw blurRad="38100" dist="19050" dir="2700000" algn="tl" rotWithShape="0">
                    <a:schemeClr val="dk1">
                      <a:alpha val="40000"/>
                    </a:schemeClr>
                  </a:outerShdw>
                </a:effectLst>
                <a:latin typeface="Century Gothic" panose="020B0502020202020204" pitchFamily="34" charset="0"/>
                <a:sym typeface="Wingdings" panose="05000000000000000000" pitchFamily="2" charset="2"/>
              </a:rPr>
              <a:t> School </a:t>
            </a:r>
          </a:p>
          <a:p>
            <a:pPr algn="ctr"/>
            <a:r>
              <a:rPr lang="en-US" sz="2400" b="1" cap="none" spc="0" dirty="0">
                <a:ln w="0"/>
                <a:solidFill>
                  <a:schemeClr val="accent6">
                    <a:lumMod val="50000"/>
                  </a:schemeClr>
                </a:solidFill>
                <a:effectLst>
                  <a:outerShdw blurRad="38100" dist="19050" dir="2700000" algn="tl" rotWithShape="0">
                    <a:schemeClr val="dk1">
                      <a:alpha val="40000"/>
                    </a:schemeClr>
                  </a:outerShdw>
                </a:effectLst>
                <a:latin typeface="Century Gothic" panose="020B0502020202020204" pitchFamily="34" charset="0"/>
                <a:sym typeface="Wingdings" panose="05000000000000000000" pitchFamily="2" charset="2"/>
              </a:rPr>
              <a:t>Year 10 Learning Journey</a:t>
            </a:r>
            <a:endParaRPr lang="en-US" sz="2400" b="1" cap="none" spc="0" dirty="0">
              <a:ln w="0"/>
              <a:solidFill>
                <a:schemeClr val="accent6">
                  <a:lumMod val="50000"/>
                </a:schemeClr>
              </a:solidFill>
              <a:effectLst>
                <a:outerShdw blurRad="38100" dist="19050" dir="2700000" algn="tl" rotWithShape="0">
                  <a:schemeClr val="dk1">
                    <a:alpha val="40000"/>
                  </a:schemeClr>
                </a:outerShdw>
              </a:effectLst>
              <a:latin typeface="Century Gothic" panose="020B0502020202020204" pitchFamily="34" charset="0"/>
            </a:endParaRPr>
          </a:p>
        </p:txBody>
      </p:sp>
      <p:sp>
        <p:nvSpPr>
          <p:cNvPr id="18" name="TextBox 17">
            <a:extLst>
              <a:ext uri="{FF2B5EF4-FFF2-40B4-BE49-F238E27FC236}">
                <a16:creationId xmlns:a16="http://schemas.microsoft.com/office/drawing/2014/main" id="{4F4BB1FD-57A7-4F31-AFF2-479A20641BAF}"/>
              </a:ext>
            </a:extLst>
          </p:cNvPr>
          <p:cNvSpPr txBox="1"/>
          <p:nvPr/>
        </p:nvSpPr>
        <p:spPr>
          <a:xfrm>
            <a:off x="185649" y="11777797"/>
            <a:ext cx="7024776" cy="889154"/>
          </a:xfrm>
          <a:prstGeom prst="rect">
            <a:avLst/>
          </a:prstGeom>
          <a:solidFill>
            <a:schemeClr val="bg1">
              <a:lumMod val="95000"/>
            </a:schemeClr>
          </a:solidFill>
          <a:ln>
            <a:solidFill>
              <a:schemeClr val="accent6">
                <a:lumMod val="50000"/>
              </a:schemeClr>
            </a:solidFill>
          </a:ln>
        </p:spPr>
        <p:txBody>
          <a:bodyPr wrap="square" rtlCol="0">
            <a:spAutoFit/>
          </a:bodyPr>
          <a:lstStyle/>
          <a:p>
            <a:pPr>
              <a:lnSpc>
                <a:spcPct val="150000"/>
              </a:lnSpc>
            </a:pPr>
            <a:r>
              <a:rPr lang="en-GB" sz="1200" b="1" dirty="0">
                <a:latin typeface="Arial" panose="020B0604020202020204" pitchFamily="34" charset="0"/>
                <a:cs typeface="Arial" panose="020B0604020202020204" pitchFamily="34" charset="0"/>
              </a:rPr>
              <a:t>KS3: </a:t>
            </a:r>
            <a:r>
              <a:rPr lang="en-GB" sz="1200" dirty="0">
                <a:latin typeface="Arial" panose="020B0604020202020204" pitchFamily="34" charset="0"/>
                <a:cs typeface="Arial" panose="020B0604020202020204" pitchFamily="34" charset="0"/>
              </a:rPr>
              <a:t>Students will have completed a broad curriculum in Years 7- 9 covering many topics including cells, structure and function of living things and health &amp; lifestyle. This will provide the foundations which will be built on over the next two years during the GCSE curriculum. </a:t>
            </a:r>
          </a:p>
        </p:txBody>
      </p:sp>
      <p:sp>
        <p:nvSpPr>
          <p:cNvPr id="20" name="TextBox 19">
            <a:extLst>
              <a:ext uri="{FF2B5EF4-FFF2-40B4-BE49-F238E27FC236}">
                <a16:creationId xmlns:a16="http://schemas.microsoft.com/office/drawing/2014/main" id="{8004E933-6F40-4BEF-B59A-B7C63CAF1968}"/>
              </a:ext>
            </a:extLst>
          </p:cNvPr>
          <p:cNvSpPr txBox="1"/>
          <p:nvPr/>
        </p:nvSpPr>
        <p:spPr>
          <a:xfrm>
            <a:off x="3389788" y="9103765"/>
            <a:ext cx="2821625" cy="584775"/>
          </a:xfrm>
          <a:prstGeom prst="rect">
            <a:avLst/>
          </a:prstGeom>
          <a:noFill/>
        </p:spPr>
        <p:txBody>
          <a:bodyPr wrap="square" rtlCol="0">
            <a:spAutoFit/>
          </a:bodyPr>
          <a:lstStyle/>
          <a:p>
            <a:r>
              <a:rPr lang="en-GB" sz="3200" b="1" dirty="0">
                <a:solidFill>
                  <a:schemeClr val="bg1"/>
                </a:solidFill>
                <a:latin typeface="Arial" panose="020B0604020202020204" pitchFamily="34" charset="0"/>
                <a:cs typeface="Arial" panose="020B0604020202020204" pitchFamily="34" charset="0"/>
              </a:rPr>
              <a:t>Autumn Term</a:t>
            </a:r>
          </a:p>
        </p:txBody>
      </p:sp>
      <p:sp>
        <p:nvSpPr>
          <p:cNvPr id="21" name="TextBox 20">
            <a:extLst>
              <a:ext uri="{FF2B5EF4-FFF2-40B4-BE49-F238E27FC236}">
                <a16:creationId xmlns:a16="http://schemas.microsoft.com/office/drawing/2014/main" id="{8ECD4514-ED62-43BD-A543-CD90D4B02D80}"/>
              </a:ext>
            </a:extLst>
          </p:cNvPr>
          <p:cNvSpPr txBox="1"/>
          <p:nvPr/>
        </p:nvSpPr>
        <p:spPr>
          <a:xfrm>
            <a:off x="3524868" y="6290079"/>
            <a:ext cx="2551462" cy="584775"/>
          </a:xfrm>
          <a:prstGeom prst="rect">
            <a:avLst/>
          </a:prstGeom>
          <a:noFill/>
        </p:spPr>
        <p:txBody>
          <a:bodyPr wrap="square" rtlCol="0">
            <a:spAutoFit/>
          </a:bodyPr>
          <a:lstStyle/>
          <a:p>
            <a:r>
              <a:rPr lang="en-GB" sz="3200" b="1" dirty="0">
                <a:solidFill>
                  <a:schemeClr val="bg1"/>
                </a:solidFill>
                <a:latin typeface="Arial" panose="020B0604020202020204" pitchFamily="34" charset="0"/>
                <a:cs typeface="Arial" panose="020B0604020202020204" pitchFamily="34" charset="0"/>
              </a:rPr>
              <a:t>Spring Term</a:t>
            </a:r>
          </a:p>
        </p:txBody>
      </p:sp>
      <p:sp>
        <p:nvSpPr>
          <p:cNvPr id="22" name="TextBox 21">
            <a:extLst>
              <a:ext uri="{FF2B5EF4-FFF2-40B4-BE49-F238E27FC236}">
                <a16:creationId xmlns:a16="http://schemas.microsoft.com/office/drawing/2014/main" id="{8970C407-8281-43A7-8775-6C3895D0B6C1}"/>
              </a:ext>
            </a:extLst>
          </p:cNvPr>
          <p:cNvSpPr txBox="1"/>
          <p:nvPr/>
        </p:nvSpPr>
        <p:spPr>
          <a:xfrm>
            <a:off x="3428591" y="3569328"/>
            <a:ext cx="2888107" cy="584775"/>
          </a:xfrm>
          <a:prstGeom prst="rect">
            <a:avLst/>
          </a:prstGeom>
          <a:noFill/>
        </p:spPr>
        <p:txBody>
          <a:bodyPr wrap="square" rtlCol="0">
            <a:spAutoFit/>
          </a:bodyPr>
          <a:lstStyle/>
          <a:p>
            <a:r>
              <a:rPr lang="en-GB" sz="3200" b="1" dirty="0">
                <a:solidFill>
                  <a:schemeClr val="bg1"/>
                </a:solidFill>
                <a:latin typeface="Arial" panose="020B0604020202020204" pitchFamily="34" charset="0"/>
                <a:cs typeface="Arial" panose="020B0604020202020204" pitchFamily="34" charset="0"/>
              </a:rPr>
              <a:t>Summer Term</a:t>
            </a:r>
          </a:p>
        </p:txBody>
      </p:sp>
      <p:sp>
        <p:nvSpPr>
          <p:cNvPr id="32" name="Oval 31">
            <a:extLst>
              <a:ext uri="{FF2B5EF4-FFF2-40B4-BE49-F238E27FC236}">
                <a16:creationId xmlns:a16="http://schemas.microsoft.com/office/drawing/2014/main" id="{C531863C-ACAE-4386-9FE1-EC1A0C53C31B}"/>
              </a:ext>
            </a:extLst>
          </p:cNvPr>
          <p:cNvSpPr/>
          <p:nvPr/>
        </p:nvSpPr>
        <p:spPr>
          <a:xfrm>
            <a:off x="7321098" y="11702260"/>
            <a:ext cx="919232" cy="919232"/>
          </a:xfrm>
          <a:prstGeom prst="ellipse">
            <a:avLst/>
          </a:prstGeom>
          <a:ln w="3810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600" b="1" dirty="0">
                <a:latin typeface="Century Gothic" panose="020B0502020202020204" pitchFamily="34" charset="0"/>
              </a:rPr>
              <a:t>Start here</a:t>
            </a:r>
          </a:p>
        </p:txBody>
      </p:sp>
      <p:sp>
        <p:nvSpPr>
          <p:cNvPr id="37" name="Rectangle 36">
            <a:extLst>
              <a:ext uri="{FF2B5EF4-FFF2-40B4-BE49-F238E27FC236}">
                <a16:creationId xmlns:a16="http://schemas.microsoft.com/office/drawing/2014/main" id="{02EDA40E-23E2-4918-BD00-E03082C7E052}"/>
              </a:ext>
            </a:extLst>
          </p:cNvPr>
          <p:cNvSpPr/>
          <p:nvPr/>
        </p:nvSpPr>
        <p:spPr>
          <a:xfrm>
            <a:off x="2030289" y="2004183"/>
            <a:ext cx="5684709" cy="1166153"/>
          </a:xfrm>
          <a:prstGeom prst="rect">
            <a:avLst/>
          </a:prstGeom>
          <a:solidFill>
            <a:schemeClr val="bg1">
              <a:lumMod val="95000"/>
            </a:schemeClr>
          </a:solidFill>
          <a:ln>
            <a:solidFill>
              <a:srgbClr val="FF0000"/>
            </a:solidFill>
          </a:ln>
        </p:spPr>
        <p:txBody>
          <a:bodyPr wrap="square" rtlCol="0">
            <a:spAutoFit/>
          </a:bodyPr>
          <a:lstStyle/>
          <a:p>
            <a:pPr>
              <a:lnSpc>
                <a:spcPct val="150000"/>
              </a:lnSpc>
            </a:pPr>
            <a:r>
              <a:rPr lang="en-US" sz="1200" b="1" dirty="0">
                <a:solidFill>
                  <a:schemeClr val="tx1"/>
                </a:solidFill>
                <a:latin typeface="Arial" panose="020B0604020202020204" pitchFamily="34" charset="0"/>
                <a:cs typeface="Arial" panose="020B0604020202020204" pitchFamily="34" charset="0"/>
              </a:rPr>
              <a:t>End of </a:t>
            </a:r>
            <a:r>
              <a:rPr lang="en-US" sz="1200" b="1" dirty="0">
                <a:latin typeface="Arial" panose="020B0604020202020204" pitchFamily="34" charset="0"/>
                <a:cs typeface="Arial" panose="020B0604020202020204" pitchFamily="34" charset="0"/>
              </a:rPr>
              <a:t>year 10 exam in the summer term:</a:t>
            </a:r>
          </a:p>
          <a:p>
            <a:pPr>
              <a:lnSpc>
                <a:spcPct val="150000"/>
              </a:lnSpc>
            </a:pPr>
            <a:r>
              <a:rPr lang="en-US" sz="1200" dirty="0">
                <a:solidFill>
                  <a:schemeClr val="tx1"/>
                </a:solidFill>
                <a:latin typeface="Arial" panose="020B0604020202020204" pitchFamily="34" charset="0"/>
                <a:cs typeface="Arial" panose="020B0604020202020204" pitchFamily="34" charset="0"/>
              </a:rPr>
              <a:t>Build </a:t>
            </a:r>
            <a:r>
              <a:rPr lang="en-US" sz="1200" dirty="0">
                <a:latin typeface="Arial" panose="020B0604020202020204" pitchFamily="34" charset="0"/>
                <a:cs typeface="Arial" panose="020B0604020202020204" pitchFamily="34" charset="0"/>
              </a:rPr>
              <a:t>your revision skills, practice </a:t>
            </a:r>
            <a:r>
              <a:rPr lang="en-US" sz="1200" dirty="0">
                <a:solidFill>
                  <a:schemeClr val="tx1"/>
                </a:solidFill>
                <a:latin typeface="Arial" panose="020B0604020202020204" pitchFamily="34" charset="0"/>
                <a:cs typeface="Arial" panose="020B0604020202020204" pitchFamily="34" charset="0"/>
              </a:rPr>
              <a:t>and commit key information to your long-term memory. You will be tested on all the content learned over the course of the year ready to recall and build on </a:t>
            </a:r>
            <a:r>
              <a:rPr lang="en-US" sz="1200" dirty="0">
                <a:latin typeface="Arial" panose="020B0604020202020204" pitchFamily="34" charset="0"/>
                <a:cs typeface="Arial" panose="020B0604020202020204" pitchFamily="34" charset="0"/>
              </a:rPr>
              <a:t>this knowledge throughout</a:t>
            </a:r>
            <a:r>
              <a:rPr lang="en-US" sz="1200" dirty="0">
                <a:solidFill>
                  <a:schemeClr val="tx1"/>
                </a:solidFill>
                <a:latin typeface="Arial" panose="020B0604020202020204" pitchFamily="34" charset="0"/>
                <a:cs typeface="Arial" panose="020B0604020202020204" pitchFamily="34" charset="0"/>
              </a:rPr>
              <a:t> Year 10.</a:t>
            </a:r>
          </a:p>
        </p:txBody>
      </p:sp>
      <p:pic>
        <p:nvPicPr>
          <p:cNvPr id="40" name="Picture 39">
            <a:extLst>
              <a:ext uri="{FF2B5EF4-FFF2-40B4-BE49-F238E27FC236}">
                <a16:creationId xmlns:a16="http://schemas.microsoft.com/office/drawing/2014/main" id="{9CEAC0B9-FDFC-47BA-AD1B-A432AC9FB82A}"/>
              </a:ext>
            </a:extLst>
          </p:cNvPr>
          <p:cNvPicPr>
            <a:picLocks noChangeAspect="1"/>
          </p:cNvPicPr>
          <p:nvPr/>
        </p:nvPicPr>
        <p:blipFill>
          <a:blip r:embed="rId3">
            <a:lum bright="70000" contrast="-70000"/>
          </a:blip>
          <a:stretch>
            <a:fillRect/>
          </a:stretch>
        </p:blipFill>
        <p:spPr>
          <a:xfrm>
            <a:off x="7120538" y="3545065"/>
            <a:ext cx="594460" cy="594460"/>
          </a:xfrm>
          <a:prstGeom prst="rect">
            <a:avLst/>
          </a:prstGeom>
        </p:spPr>
      </p:pic>
      <p:sp>
        <p:nvSpPr>
          <p:cNvPr id="41" name="Arrow: Right 40">
            <a:extLst>
              <a:ext uri="{FF2B5EF4-FFF2-40B4-BE49-F238E27FC236}">
                <a16:creationId xmlns:a16="http://schemas.microsoft.com/office/drawing/2014/main" id="{12B25804-9ADA-4D8B-9F65-740D9E5FCD17}"/>
              </a:ext>
            </a:extLst>
          </p:cNvPr>
          <p:cNvSpPr/>
          <p:nvPr/>
        </p:nvSpPr>
        <p:spPr>
          <a:xfrm rot="5400000">
            <a:off x="4629757" y="3245527"/>
            <a:ext cx="481236" cy="366973"/>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4" name="Picture 2">
            <a:extLst>
              <a:ext uri="{FF2B5EF4-FFF2-40B4-BE49-F238E27FC236}">
                <a16:creationId xmlns:a16="http://schemas.microsoft.com/office/drawing/2014/main" id="{CFF132B0-F274-4F05-BFF3-E73AB0E5949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626" y="3719441"/>
            <a:ext cx="1118396" cy="1118396"/>
          </a:xfrm>
          <a:prstGeom prst="rect">
            <a:avLst/>
          </a:prstGeom>
          <a:noFill/>
          <a:extLst>
            <a:ext uri="{909E8E84-426E-40DD-AFC4-6F175D3DCCD1}">
              <a14:hiddenFill xmlns:a14="http://schemas.microsoft.com/office/drawing/2010/main">
                <a:solidFill>
                  <a:srgbClr val="FFFFFF"/>
                </a:solidFill>
              </a14:hiddenFill>
            </a:ext>
          </a:extLst>
        </p:spPr>
      </p:pic>
      <p:sp>
        <p:nvSpPr>
          <p:cNvPr id="54" name="Rectangle 53">
            <a:extLst>
              <a:ext uri="{FF2B5EF4-FFF2-40B4-BE49-F238E27FC236}">
                <a16:creationId xmlns:a16="http://schemas.microsoft.com/office/drawing/2014/main" id="{EDD5D311-3FCF-40DA-A938-FFF0B5A553F2}"/>
              </a:ext>
            </a:extLst>
          </p:cNvPr>
          <p:cNvSpPr/>
          <p:nvPr/>
        </p:nvSpPr>
        <p:spPr>
          <a:xfrm>
            <a:off x="3431134" y="382921"/>
            <a:ext cx="2116940" cy="1021883"/>
          </a:xfrm>
          <a:prstGeom prst="rect">
            <a:avLst/>
          </a:prstGeom>
          <a:solidFill>
            <a:srgbClr val="CCCCFF"/>
          </a:solidFill>
        </p:spPr>
        <p:txBody>
          <a:bodyPr wrap="square" rtlCol="0">
            <a:spAutoFit/>
          </a:bodyPr>
          <a:lstStyle/>
          <a:p>
            <a:pPr>
              <a:lnSpc>
                <a:spcPct val="150000"/>
              </a:lnSpc>
            </a:pPr>
            <a:r>
              <a:rPr lang="en-US" sz="1400" b="1" dirty="0">
                <a:solidFill>
                  <a:schemeClr val="tx1"/>
                </a:solidFill>
                <a:latin typeface="Arial" panose="020B0604020202020204" pitchFamily="34" charset="0"/>
                <a:cs typeface="Arial" panose="020B0604020202020204" pitchFamily="34" charset="0"/>
              </a:rPr>
              <a:t>This way to Year 11</a:t>
            </a:r>
            <a:r>
              <a:rPr lang="en-US" sz="1400" dirty="0">
                <a:solidFill>
                  <a:schemeClr val="tx1"/>
                </a:solidFill>
                <a:latin typeface="Arial" panose="020B0604020202020204" pitchFamily="34" charset="0"/>
                <a:cs typeface="Arial" panose="020B0604020202020204" pitchFamily="34" charset="0"/>
              </a:rPr>
              <a:t>:</a:t>
            </a:r>
          </a:p>
          <a:p>
            <a:pPr>
              <a:lnSpc>
                <a:spcPct val="150000"/>
              </a:lnSpc>
            </a:pPr>
            <a:r>
              <a:rPr lang="en-US" sz="1400" dirty="0">
                <a:latin typeface="Arial" panose="020B0604020202020204" pitchFamily="34" charset="0"/>
                <a:cs typeface="Arial" panose="020B0604020202020204" pitchFamily="34" charset="0"/>
              </a:rPr>
              <a:t>Continuing your journey to scientific greatness.</a:t>
            </a:r>
          </a:p>
        </p:txBody>
      </p:sp>
      <p:sp>
        <p:nvSpPr>
          <p:cNvPr id="55" name="Arrow: Right 54">
            <a:extLst>
              <a:ext uri="{FF2B5EF4-FFF2-40B4-BE49-F238E27FC236}">
                <a16:creationId xmlns:a16="http://schemas.microsoft.com/office/drawing/2014/main" id="{99916DA5-3E06-4133-995B-B97F4223D01F}"/>
              </a:ext>
            </a:extLst>
          </p:cNvPr>
          <p:cNvSpPr/>
          <p:nvPr/>
        </p:nvSpPr>
        <p:spPr>
          <a:xfrm>
            <a:off x="1914699" y="166255"/>
            <a:ext cx="936785" cy="1778922"/>
          </a:xfrm>
          <a:prstGeom prst="rightArrow">
            <a:avLst>
              <a:gd name="adj1" fmla="val 50000"/>
              <a:gd name="adj2" fmla="val 100000"/>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56" name="Picture 55">
            <a:extLst>
              <a:ext uri="{FF2B5EF4-FFF2-40B4-BE49-F238E27FC236}">
                <a16:creationId xmlns:a16="http://schemas.microsoft.com/office/drawing/2014/main" id="{93080889-478B-4696-BFFF-8FA10E16CE5A}"/>
              </a:ext>
            </a:extLst>
          </p:cNvPr>
          <p:cNvPicPr>
            <a:picLocks noChangeAspect="1"/>
          </p:cNvPicPr>
          <p:nvPr/>
        </p:nvPicPr>
        <p:blipFill>
          <a:blip r:embed="rId5">
            <a:lum bright="70000" contrast="-70000"/>
          </a:blip>
          <a:stretch>
            <a:fillRect/>
          </a:stretch>
        </p:blipFill>
        <p:spPr>
          <a:xfrm>
            <a:off x="1794212" y="698433"/>
            <a:ext cx="734947" cy="734947"/>
          </a:xfrm>
          <a:prstGeom prst="rect">
            <a:avLst/>
          </a:prstGeom>
        </p:spPr>
      </p:pic>
      <p:pic>
        <p:nvPicPr>
          <p:cNvPr id="3" name="Picture 2">
            <a:extLst>
              <a:ext uri="{FF2B5EF4-FFF2-40B4-BE49-F238E27FC236}">
                <a16:creationId xmlns:a16="http://schemas.microsoft.com/office/drawing/2014/main" id="{30A23CA9-27C5-45DE-BA17-F8989912B2C1}"/>
              </a:ext>
            </a:extLst>
          </p:cNvPr>
          <p:cNvPicPr>
            <a:picLocks noChangeAspect="1"/>
          </p:cNvPicPr>
          <p:nvPr/>
        </p:nvPicPr>
        <p:blipFill rotWithShape="1">
          <a:blip r:embed="rId6"/>
          <a:srcRect l="20768" t="10860" r="18503" b="29993"/>
          <a:stretch/>
        </p:blipFill>
        <p:spPr>
          <a:xfrm>
            <a:off x="159147" y="9488693"/>
            <a:ext cx="875225" cy="852429"/>
          </a:xfrm>
          <a:prstGeom prst="rect">
            <a:avLst/>
          </a:prstGeom>
        </p:spPr>
      </p:pic>
      <p:pic>
        <p:nvPicPr>
          <p:cNvPr id="19" name="Picture 18">
            <a:extLst>
              <a:ext uri="{FF2B5EF4-FFF2-40B4-BE49-F238E27FC236}">
                <a16:creationId xmlns:a16="http://schemas.microsoft.com/office/drawing/2014/main" id="{56AEFB58-9E55-4736-8D71-344970983A27}"/>
              </a:ext>
            </a:extLst>
          </p:cNvPr>
          <p:cNvPicPr>
            <a:picLocks noChangeAspect="1"/>
          </p:cNvPicPr>
          <p:nvPr/>
        </p:nvPicPr>
        <p:blipFill rotWithShape="1">
          <a:blip r:embed="rId7"/>
          <a:srcRect l="11202" r="11294" b="20695"/>
          <a:stretch/>
        </p:blipFill>
        <p:spPr>
          <a:xfrm>
            <a:off x="7889939" y="10402539"/>
            <a:ext cx="704395" cy="720767"/>
          </a:xfrm>
          <a:prstGeom prst="rect">
            <a:avLst/>
          </a:prstGeom>
        </p:spPr>
      </p:pic>
      <p:pic>
        <p:nvPicPr>
          <p:cNvPr id="38" name="Picture 37">
            <a:extLst>
              <a:ext uri="{FF2B5EF4-FFF2-40B4-BE49-F238E27FC236}">
                <a16:creationId xmlns:a16="http://schemas.microsoft.com/office/drawing/2014/main" id="{16AF03A5-5DD8-48BD-831C-7703018ABA15}"/>
              </a:ext>
            </a:extLst>
          </p:cNvPr>
          <p:cNvPicPr>
            <a:picLocks noChangeAspect="1"/>
          </p:cNvPicPr>
          <p:nvPr/>
        </p:nvPicPr>
        <p:blipFill>
          <a:blip r:embed="rId8"/>
          <a:stretch>
            <a:fillRect/>
          </a:stretch>
        </p:blipFill>
        <p:spPr>
          <a:xfrm>
            <a:off x="2309465" y="9191571"/>
            <a:ext cx="1230119" cy="1230119"/>
          </a:xfrm>
          <a:prstGeom prst="rect">
            <a:avLst/>
          </a:prstGeom>
        </p:spPr>
      </p:pic>
      <p:pic>
        <p:nvPicPr>
          <p:cNvPr id="48" name="Picture 47">
            <a:extLst>
              <a:ext uri="{FF2B5EF4-FFF2-40B4-BE49-F238E27FC236}">
                <a16:creationId xmlns:a16="http://schemas.microsoft.com/office/drawing/2014/main" id="{14BECB1A-8D70-4DF4-BC84-8AB34560E0FE}"/>
              </a:ext>
            </a:extLst>
          </p:cNvPr>
          <p:cNvPicPr>
            <a:picLocks noChangeAspect="1"/>
          </p:cNvPicPr>
          <p:nvPr/>
        </p:nvPicPr>
        <p:blipFill rotWithShape="1">
          <a:blip r:embed="rId9"/>
          <a:srcRect l="10153" r="10080" b="19726"/>
          <a:stretch/>
        </p:blipFill>
        <p:spPr>
          <a:xfrm>
            <a:off x="8750463" y="8429495"/>
            <a:ext cx="798092" cy="803170"/>
          </a:xfrm>
          <a:prstGeom prst="rect">
            <a:avLst/>
          </a:prstGeom>
        </p:spPr>
      </p:pic>
      <p:pic>
        <p:nvPicPr>
          <p:cNvPr id="51" name="Picture 50">
            <a:extLst>
              <a:ext uri="{FF2B5EF4-FFF2-40B4-BE49-F238E27FC236}">
                <a16:creationId xmlns:a16="http://schemas.microsoft.com/office/drawing/2014/main" id="{71A485FA-2926-4921-80F8-0C6C8032D035}"/>
              </a:ext>
            </a:extLst>
          </p:cNvPr>
          <p:cNvPicPr>
            <a:picLocks noChangeAspect="1"/>
          </p:cNvPicPr>
          <p:nvPr/>
        </p:nvPicPr>
        <p:blipFill>
          <a:blip r:embed="rId10"/>
          <a:stretch>
            <a:fillRect/>
          </a:stretch>
        </p:blipFill>
        <p:spPr>
          <a:xfrm>
            <a:off x="0" y="5190220"/>
            <a:ext cx="1315495" cy="1315495"/>
          </a:xfrm>
          <a:prstGeom prst="rect">
            <a:avLst/>
          </a:prstGeom>
        </p:spPr>
      </p:pic>
      <p:pic>
        <p:nvPicPr>
          <p:cNvPr id="57" name="Picture 56">
            <a:extLst>
              <a:ext uri="{FF2B5EF4-FFF2-40B4-BE49-F238E27FC236}">
                <a16:creationId xmlns:a16="http://schemas.microsoft.com/office/drawing/2014/main" id="{6854B6CD-8E65-44EB-B774-651ADEBDD608}"/>
              </a:ext>
            </a:extLst>
          </p:cNvPr>
          <p:cNvPicPr>
            <a:picLocks noChangeAspect="1"/>
          </p:cNvPicPr>
          <p:nvPr/>
        </p:nvPicPr>
        <p:blipFill rotWithShape="1">
          <a:blip r:embed="rId11"/>
          <a:srcRect l="18721" t="14316" r="19151" b="34671"/>
          <a:stretch/>
        </p:blipFill>
        <p:spPr>
          <a:xfrm>
            <a:off x="6251583" y="3386692"/>
            <a:ext cx="821676" cy="674688"/>
          </a:xfrm>
          <a:prstGeom prst="rect">
            <a:avLst/>
          </a:prstGeom>
        </p:spPr>
      </p:pic>
      <p:pic>
        <p:nvPicPr>
          <p:cNvPr id="59" name="Picture 58">
            <a:extLst>
              <a:ext uri="{FF2B5EF4-FFF2-40B4-BE49-F238E27FC236}">
                <a16:creationId xmlns:a16="http://schemas.microsoft.com/office/drawing/2014/main" id="{12C7C09F-DB10-4541-8EE0-C8C2FD4BECBC}"/>
              </a:ext>
            </a:extLst>
          </p:cNvPr>
          <p:cNvPicPr>
            <a:picLocks noChangeAspect="1"/>
          </p:cNvPicPr>
          <p:nvPr/>
        </p:nvPicPr>
        <p:blipFill rotWithShape="1">
          <a:blip r:embed="rId12"/>
          <a:srcRect l="15620" t="11055" r="18639" b="27136"/>
          <a:stretch/>
        </p:blipFill>
        <p:spPr>
          <a:xfrm>
            <a:off x="7728239" y="4129353"/>
            <a:ext cx="874827" cy="823424"/>
          </a:xfrm>
          <a:prstGeom prst="rect">
            <a:avLst/>
          </a:prstGeom>
        </p:spPr>
      </p:pic>
      <p:sp>
        <p:nvSpPr>
          <p:cNvPr id="2" name="TextBox 1">
            <a:extLst>
              <a:ext uri="{FF2B5EF4-FFF2-40B4-BE49-F238E27FC236}">
                <a16:creationId xmlns:a16="http://schemas.microsoft.com/office/drawing/2014/main" id="{0374B912-64F7-D9D1-3B28-B37D2621514D}"/>
              </a:ext>
            </a:extLst>
          </p:cNvPr>
          <p:cNvSpPr txBox="1"/>
          <p:nvPr/>
        </p:nvSpPr>
        <p:spPr>
          <a:xfrm>
            <a:off x="5843054" y="10146651"/>
            <a:ext cx="2067918" cy="1501529"/>
          </a:xfrm>
          <a:prstGeom prst="rect">
            <a:avLst/>
          </a:prstGeom>
          <a:solidFill>
            <a:schemeClr val="accent6">
              <a:lumMod val="20000"/>
              <a:lumOff val="80000"/>
            </a:schemeClr>
          </a:solidFill>
        </p:spPr>
        <p:txBody>
          <a:bodyPr wrap="square" rtlCol="0" anchor="ctr" anchorCtr="0">
            <a:noAutofit/>
          </a:bodyPr>
          <a:lstStyle/>
          <a:p>
            <a:pPr algn="ctr"/>
            <a:r>
              <a:rPr lang="en-GB" sz="1200" b="1" dirty="0">
                <a:latin typeface="Arial" panose="020B0604020202020204" pitchFamily="34" charset="0"/>
                <a:cs typeface="Arial" panose="020B0604020202020204" pitchFamily="34" charset="0"/>
              </a:rPr>
              <a:t>B5 Communicable Diseases: </a:t>
            </a:r>
            <a:r>
              <a:rPr lang="en-GB" sz="1200" dirty="0">
                <a:latin typeface="Arial" panose="020B0604020202020204" pitchFamily="34" charset="0"/>
                <a:cs typeface="Arial" panose="020B0604020202020204" pitchFamily="34" charset="0"/>
              </a:rPr>
              <a:t>Content includes pathogens that cause disease, symptoms and treatment of disease. </a:t>
            </a:r>
          </a:p>
        </p:txBody>
      </p:sp>
      <p:sp>
        <p:nvSpPr>
          <p:cNvPr id="4" name="TextBox 3">
            <a:extLst>
              <a:ext uri="{FF2B5EF4-FFF2-40B4-BE49-F238E27FC236}">
                <a16:creationId xmlns:a16="http://schemas.microsoft.com/office/drawing/2014/main" id="{004916A7-D573-6204-035A-3EF9BBAF70F6}"/>
              </a:ext>
            </a:extLst>
          </p:cNvPr>
          <p:cNvSpPr txBox="1"/>
          <p:nvPr/>
        </p:nvSpPr>
        <p:spPr>
          <a:xfrm>
            <a:off x="3209987" y="10077351"/>
            <a:ext cx="1949705" cy="1585038"/>
          </a:xfrm>
          <a:prstGeom prst="rect">
            <a:avLst/>
          </a:prstGeom>
          <a:solidFill>
            <a:schemeClr val="accent6">
              <a:lumMod val="20000"/>
              <a:lumOff val="80000"/>
            </a:schemeClr>
          </a:solidFill>
        </p:spPr>
        <p:txBody>
          <a:bodyPr wrap="square" rtlCol="0" anchor="ctr" anchorCtr="0">
            <a:noAutofit/>
          </a:bodyPr>
          <a:lstStyle/>
          <a:p>
            <a:pPr algn="ctr"/>
            <a:r>
              <a:rPr lang="en-GB" sz="1200" b="1" dirty="0">
                <a:latin typeface="Arial" panose="020B0604020202020204" pitchFamily="34" charset="0"/>
                <a:cs typeface="Arial" panose="020B0604020202020204" pitchFamily="34" charset="0"/>
              </a:rPr>
              <a:t>B4 Organising animals &amp; plants:</a:t>
            </a:r>
            <a:r>
              <a:rPr lang="en-GB" sz="1200" dirty="0">
                <a:latin typeface="Arial" panose="020B0604020202020204" pitchFamily="34" charset="0"/>
                <a:cs typeface="Arial" panose="020B0604020202020204" pitchFamily="34" charset="0"/>
              </a:rPr>
              <a:t> Content includes circulatory system, heart and blood vessels and plant tissues and transport system.</a:t>
            </a:r>
          </a:p>
        </p:txBody>
      </p:sp>
      <p:sp>
        <p:nvSpPr>
          <p:cNvPr id="8" name="TextBox 7">
            <a:extLst>
              <a:ext uri="{FF2B5EF4-FFF2-40B4-BE49-F238E27FC236}">
                <a16:creationId xmlns:a16="http://schemas.microsoft.com/office/drawing/2014/main" id="{62FD9C4C-D2D0-5D48-B84B-31598251B888}"/>
              </a:ext>
            </a:extLst>
          </p:cNvPr>
          <p:cNvSpPr txBox="1"/>
          <p:nvPr/>
        </p:nvSpPr>
        <p:spPr>
          <a:xfrm>
            <a:off x="965492" y="10117222"/>
            <a:ext cx="1812641" cy="1564566"/>
          </a:xfrm>
          <a:prstGeom prst="rect">
            <a:avLst/>
          </a:prstGeom>
          <a:solidFill>
            <a:schemeClr val="accent6">
              <a:lumMod val="60000"/>
              <a:lumOff val="40000"/>
            </a:schemeClr>
          </a:solidFill>
        </p:spPr>
        <p:txBody>
          <a:bodyPr wrap="square" rtlCol="0" anchor="ctr" anchorCtr="0">
            <a:noAutofit/>
          </a:bodyPr>
          <a:lstStyle/>
          <a:p>
            <a:pPr algn="ctr"/>
            <a:r>
              <a:rPr lang="en-GB" sz="1200" b="1" dirty="0">
                <a:latin typeface="Arial" panose="020B0604020202020204" pitchFamily="34" charset="0"/>
                <a:cs typeface="Arial" panose="020B0604020202020204" pitchFamily="34" charset="0"/>
              </a:rPr>
              <a:t>B3 Organisation &amp; Digestion: </a:t>
            </a:r>
            <a:r>
              <a:rPr lang="en-GB" sz="1200" dirty="0">
                <a:latin typeface="Arial" panose="020B0604020202020204" pitchFamily="34" charset="0"/>
                <a:cs typeface="Arial" panose="020B0604020202020204" pitchFamily="34" charset="0"/>
              </a:rPr>
              <a:t>Students will learn about the human digestive system which provides the body with nutrients and how enzymes work.</a:t>
            </a:r>
          </a:p>
        </p:txBody>
      </p:sp>
      <p:pic>
        <p:nvPicPr>
          <p:cNvPr id="10" name="Picture 9">
            <a:extLst>
              <a:ext uri="{FF2B5EF4-FFF2-40B4-BE49-F238E27FC236}">
                <a16:creationId xmlns:a16="http://schemas.microsoft.com/office/drawing/2014/main" id="{4ABE63C5-BD90-4938-69BE-5B7FB13778B0}"/>
              </a:ext>
            </a:extLst>
          </p:cNvPr>
          <p:cNvPicPr>
            <a:picLocks noChangeAspect="1"/>
          </p:cNvPicPr>
          <p:nvPr/>
        </p:nvPicPr>
        <p:blipFill rotWithShape="1">
          <a:blip r:embed="rId13"/>
          <a:srcRect b="21326"/>
          <a:stretch/>
        </p:blipFill>
        <p:spPr>
          <a:xfrm>
            <a:off x="5028498" y="11070640"/>
            <a:ext cx="830101" cy="653077"/>
          </a:xfrm>
          <a:prstGeom prst="rect">
            <a:avLst/>
          </a:prstGeom>
        </p:spPr>
      </p:pic>
      <p:sp>
        <p:nvSpPr>
          <p:cNvPr id="15" name="TextBox 14">
            <a:extLst>
              <a:ext uri="{FF2B5EF4-FFF2-40B4-BE49-F238E27FC236}">
                <a16:creationId xmlns:a16="http://schemas.microsoft.com/office/drawing/2014/main" id="{C1C5D557-F810-D77F-B295-295D30FCC1BB}"/>
              </a:ext>
            </a:extLst>
          </p:cNvPr>
          <p:cNvSpPr txBox="1"/>
          <p:nvPr/>
        </p:nvSpPr>
        <p:spPr>
          <a:xfrm>
            <a:off x="2644429" y="7089329"/>
            <a:ext cx="2243736" cy="1633158"/>
          </a:xfrm>
          <a:prstGeom prst="rect">
            <a:avLst/>
          </a:prstGeom>
          <a:solidFill>
            <a:schemeClr val="accent6">
              <a:lumMod val="60000"/>
              <a:lumOff val="40000"/>
            </a:schemeClr>
          </a:solidFill>
        </p:spPr>
        <p:txBody>
          <a:bodyPr wrap="square" rtlCol="0" anchor="ctr" anchorCtr="0">
            <a:noAutofit/>
          </a:bodyPr>
          <a:lstStyle/>
          <a:p>
            <a:pPr algn="ctr"/>
            <a:r>
              <a:rPr lang="en-GB" sz="1200" b="1" dirty="0">
                <a:latin typeface="Arial" panose="020B0604020202020204" pitchFamily="34" charset="0"/>
                <a:cs typeface="Arial" panose="020B0604020202020204" pitchFamily="34" charset="0"/>
              </a:rPr>
              <a:t>B7 Non - communicable Diseases: </a:t>
            </a:r>
            <a:r>
              <a:rPr lang="en-GB" sz="1200" dirty="0">
                <a:latin typeface="Arial" panose="020B0604020202020204" pitchFamily="34" charset="0"/>
                <a:cs typeface="Arial" panose="020B0604020202020204" pitchFamily="34" charset="0"/>
              </a:rPr>
              <a:t>Students will study different risk factors for disease including smoking and cancer and will use data to help them to draw conclusions about causes of disease. </a:t>
            </a:r>
          </a:p>
        </p:txBody>
      </p:sp>
      <p:sp>
        <p:nvSpPr>
          <p:cNvPr id="35" name="TextBox 34">
            <a:extLst>
              <a:ext uri="{FF2B5EF4-FFF2-40B4-BE49-F238E27FC236}">
                <a16:creationId xmlns:a16="http://schemas.microsoft.com/office/drawing/2014/main" id="{36BE6E60-03CD-6FA5-73A0-1C3DD2669108}"/>
              </a:ext>
            </a:extLst>
          </p:cNvPr>
          <p:cNvSpPr txBox="1"/>
          <p:nvPr/>
        </p:nvSpPr>
        <p:spPr>
          <a:xfrm>
            <a:off x="354811" y="7034339"/>
            <a:ext cx="2231289" cy="1688148"/>
          </a:xfrm>
          <a:prstGeom prst="rect">
            <a:avLst/>
          </a:prstGeom>
          <a:solidFill>
            <a:schemeClr val="accent6">
              <a:lumMod val="40000"/>
              <a:lumOff val="60000"/>
            </a:schemeClr>
          </a:solidFill>
        </p:spPr>
        <p:txBody>
          <a:bodyPr wrap="square" rtlCol="0" anchor="ctr" anchorCtr="0">
            <a:noAutofit/>
          </a:bodyPr>
          <a:lstStyle/>
          <a:p>
            <a:pPr algn="ctr"/>
            <a:r>
              <a:rPr lang="en-GB" sz="1200" b="1" dirty="0">
                <a:latin typeface="Arial" panose="020B0604020202020204" pitchFamily="34" charset="0"/>
                <a:cs typeface="Arial" panose="020B0604020202020204" pitchFamily="34" charset="0"/>
              </a:rPr>
              <a:t>B6 Preventing Infection and Treating Disease: </a:t>
            </a:r>
            <a:r>
              <a:rPr lang="en-GB" sz="1200" dirty="0">
                <a:latin typeface="Arial" panose="020B0604020202020204" pitchFamily="34" charset="0"/>
                <a:cs typeface="Arial" panose="020B0604020202020204" pitchFamily="34" charset="0"/>
              </a:rPr>
              <a:t>Students will learn about ways of treating disease including; vaccination, antibiotics and painkillers. The use of monoclonal antibodies will also be studied.</a:t>
            </a:r>
          </a:p>
        </p:txBody>
      </p:sp>
      <p:sp>
        <p:nvSpPr>
          <p:cNvPr id="42" name="TextBox 41">
            <a:extLst>
              <a:ext uri="{FF2B5EF4-FFF2-40B4-BE49-F238E27FC236}">
                <a16:creationId xmlns:a16="http://schemas.microsoft.com/office/drawing/2014/main" id="{5156B8A3-4A21-85E9-84C6-913D3D18B7FE}"/>
              </a:ext>
            </a:extLst>
          </p:cNvPr>
          <p:cNvSpPr txBox="1"/>
          <p:nvPr/>
        </p:nvSpPr>
        <p:spPr>
          <a:xfrm>
            <a:off x="4885937" y="7070501"/>
            <a:ext cx="2324488" cy="1604583"/>
          </a:xfrm>
          <a:prstGeom prst="rect">
            <a:avLst/>
          </a:prstGeom>
          <a:solidFill>
            <a:schemeClr val="accent6">
              <a:lumMod val="20000"/>
              <a:lumOff val="80000"/>
            </a:schemeClr>
          </a:solidFill>
        </p:spPr>
        <p:txBody>
          <a:bodyPr wrap="square" rtlCol="0" anchor="ctr" anchorCtr="0">
            <a:noAutofit/>
          </a:bodyPr>
          <a:lstStyle/>
          <a:p>
            <a:pPr algn="ctr"/>
            <a:r>
              <a:rPr lang="en-GB" sz="1200" b="1" dirty="0">
                <a:latin typeface="Arial" panose="020B0604020202020204" pitchFamily="34" charset="0"/>
                <a:cs typeface="Arial" panose="020B0604020202020204" pitchFamily="34" charset="0"/>
              </a:rPr>
              <a:t>B8 Photosynthesis</a:t>
            </a:r>
            <a:r>
              <a:rPr lang="en-GB" sz="1200" dirty="0">
                <a:latin typeface="Arial" panose="020B0604020202020204" pitchFamily="34" charset="0"/>
                <a:cs typeface="Arial" panose="020B0604020202020204" pitchFamily="34" charset="0"/>
              </a:rPr>
              <a:t>: Students will study photosynthesis in both plants and algae and any limiting factors that will affect the rate. Adaptations of the leaf to maximise photosynthesis is also studied. </a:t>
            </a:r>
          </a:p>
        </p:txBody>
      </p:sp>
      <p:sp>
        <p:nvSpPr>
          <p:cNvPr id="45" name="TextBox 44">
            <a:extLst>
              <a:ext uri="{FF2B5EF4-FFF2-40B4-BE49-F238E27FC236}">
                <a16:creationId xmlns:a16="http://schemas.microsoft.com/office/drawing/2014/main" id="{B92A0E09-A16A-71B0-21E5-EF9AA34161E3}"/>
              </a:ext>
            </a:extLst>
          </p:cNvPr>
          <p:cNvSpPr txBox="1"/>
          <p:nvPr/>
        </p:nvSpPr>
        <p:spPr>
          <a:xfrm>
            <a:off x="7236287" y="7052904"/>
            <a:ext cx="2010102" cy="1604583"/>
          </a:xfrm>
          <a:prstGeom prst="rect">
            <a:avLst/>
          </a:prstGeom>
          <a:solidFill>
            <a:schemeClr val="accent6">
              <a:lumMod val="60000"/>
              <a:lumOff val="40000"/>
            </a:schemeClr>
          </a:solidFill>
        </p:spPr>
        <p:txBody>
          <a:bodyPr wrap="square" rtlCol="0" anchor="ctr" anchorCtr="0">
            <a:noAutofit/>
          </a:bodyPr>
          <a:lstStyle/>
          <a:p>
            <a:pPr algn="ctr"/>
            <a:r>
              <a:rPr lang="en-GB" sz="1200" b="1" dirty="0">
                <a:latin typeface="Arial" panose="020B0604020202020204" pitchFamily="34" charset="0"/>
                <a:cs typeface="Arial" panose="020B0604020202020204" pitchFamily="34" charset="0"/>
              </a:rPr>
              <a:t>B9 Respiration: </a:t>
            </a:r>
            <a:r>
              <a:rPr lang="en-GB" sz="1200" dirty="0">
                <a:latin typeface="Arial" panose="020B0604020202020204" pitchFamily="34" charset="0"/>
                <a:cs typeface="Arial" panose="020B0604020202020204" pitchFamily="34" charset="0"/>
              </a:rPr>
              <a:t>This topic looks at one of the most important processes in cells of respiration. Metabolism, aerobic and anaerobic respiration will all be covered in this topic.</a:t>
            </a:r>
          </a:p>
        </p:txBody>
      </p:sp>
      <p:pic>
        <p:nvPicPr>
          <p:cNvPr id="47" name="Picture 46">
            <a:extLst>
              <a:ext uri="{FF2B5EF4-FFF2-40B4-BE49-F238E27FC236}">
                <a16:creationId xmlns:a16="http://schemas.microsoft.com/office/drawing/2014/main" id="{B6605F4B-C2C3-39D4-8647-BB06BCDDC8EE}"/>
              </a:ext>
            </a:extLst>
          </p:cNvPr>
          <p:cNvPicPr>
            <a:picLocks noChangeAspect="1"/>
          </p:cNvPicPr>
          <p:nvPr/>
        </p:nvPicPr>
        <p:blipFill rotWithShape="1">
          <a:blip r:embed="rId14"/>
          <a:srcRect l="24160" r="23827" b="23301"/>
          <a:stretch/>
        </p:blipFill>
        <p:spPr>
          <a:xfrm>
            <a:off x="2192740" y="6107793"/>
            <a:ext cx="563259" cy="830577"/>
          </a:xfrm>
          <a:prstGeom prst="rect">
            <a:avLst/>
          </a:prstGeom>
        </p:spPr>
      </p:pic>
      <p:sp>
        <p:nvSpPr>
          <p:cNvPr id="49" name="TextBox 48">
            <a:extLst>
              <a:ext uri="{FF2B5EF4-FFF2-40B4-BE49-F238E27FC236}">
                <a16:creationId xmlns:a16="http://schemas.microsoft.com/office/drawing/2014/main" id="{D14576BE-F98A-BA37-51FF-20618755A039}"/>
              </a:ext>
            </a:extLst>
          </p:cNvPr>
          <p:cNvSpPr txBox="1"/>
          <p:nvPr/>
        </p:nvSpPr>
        <p:spPr>
          <a:xfrm>
            <a:off x="4703446" y="4295053"/>
            <a:ext cx="2844925" cy="1776147"/>
          </a:xfrm>
          <a:prstGeom prst="rect">
            <a:avLst/>
          </a:prstGeom>
          <a:solidFill>
            <a:schemeClr val="accent6">
              <a:lumMod val="40000"/>
              <a:lumOff val="60000"/>
            </a:schemeClr>
          </a:solidFill>
        </p:spPr>
        <p:txBody>
          <a:bodyPr wrap="square" rtlCol="0" anchor="ctr" anchorCtr="0">
            <a:noAutofit/>
          </a:bodyPr>
          <a:lstStyle/>
          <a:p>
            <a:pPr algn="ctr"/>
            <a:r>
              <a:rPr lang="en-GB" sz="1200" b="1" dirty="0">
                <a:latin typeface="Arial" panose="020B0604020202020204" pitchFamily="34" charset="0"/>
                <a:cs typeface="Arial" panose="020B0604020202020204" pitchFamily="34" charset="0"/>
              </a:rPr>
              <a:t>B15: Adaptations, Interdependence &amp; Competition: </a:t>
            </a:r>
            <a:r>
              <a:rPr lang="en-GB" sz="1200" dirty="0">
                <a:latin typeface="Arial" panose="020B0604020202020204" pitchFamily="34" charset="0"/>
                <a:cs typeface="Arial" panose="020B0604020202020204" pitchFamily="34" charset="0"/>
              </a:rPr>
              <a:t>Students will study communities including the interdependence of all the species present, environmental factors and be able to give real examples to illustrate interdependence.</a:t>
            </a:r>
          </a:p>
          <a:p>
            <a:pPr algn="ctr"/>
            <a:r>
              <a:rPr lang="en-GB" sz="1200" dirty="0">
                <a:latin typeface="Arial" panose="020B0604020202020204" pitchFamily="34" charset="0"/>
                <a:cs typeface="Arial" panose="020B0604020202020204" pitchFamily="34" charset="0"/>
              </a:rPr>
              <a:t>Core practical's</a:t>
            </a:r>
          </a:p>
        </p:txBody>
      </p:sp>
      <p:sp>
        <p:nvSpPr>
          <p:cNvPr id="50" name="TextBox 49">
            <a:extLst>
              <a:ext uri="{FF2B5EF4-FFF2-40B4-BE49-F238E27FC236}">
                <a16:creationId xmlns:a16="http://schemas.microsoft.com/office/drawing/2014/main" id="{75BCE502-94B4-13DC-57AC-0F1EDAF919C7}"/>
              </a:ext>
            </a:extLst>
          </p:cNvPr>
          <p:cNvSpPr txBox="1"/>
          <p:nvPr/>
        </p:nvSpPr>
        <p:spPr>
          <a:xfrm>
            <a:off x="2124883" y="4274574"/>
            <a:ext cx="2298820" cy="1778358"/>
          </a:xfrm>
          <a:prstGeom prst="rect">
            <a:avLst/>
          </a:prstGeom>
          <a:solidFill>
            <a:schemeClr val="accent6">
              <a:lumMod val="20000"/>
              <a:lumOff val="80000"/>
            </a:schemeClr>
          </a:solidFill>
        </p:spPr>
        <p:txBody>
          <a:bodyPr wrap="square" rtlCol="0" anchor="ctr" anchorCtr="0">
            <a:noAutofit/>
          </a:bodyPr>
          <a:lstStyle/>
          <a:p>
            <a:r>
              <a:rPr lang="en-GB" sz="1200" b="1" dirty="0">
                <a:latin typeface="Arial" panose="020B0604020202020204" pitchFamily="34" charset="0"/>
                <a:cs typeface="Arial" panose="020B0604020202020204" pitchFamily="34" charset="0"/>
              </a:rPr>
              <a:t>B10: Human Nervous System</a:t>
            </a:r>
            <a:r>
              <a:rPr lang="en-GB" sz="1200" dirty="0">
                <a:latin typeface="Arial" panose="020B0604020202020204" pitchFamily="34" charset="0"/>
                <a:cs typeface="Arial" panose="020B0604020202020204" pitchFamily="34" charset="0"/>
              </a:rPr>
              <a:t>: The nervous system enables humans to react to their surroundings and to coordinate their behaviour. Students should be able to explain how the structure of the nervous system is adapted to its functions</a:t>
            </a:r>
          </a:p>
        </p:txBody>
      </p:sp>
      <p:sp>
        <p:nvSpPr>
          <p:cNvPr id="52" name="Oval 51">
            <a:extLst>
              <a:ext uri="{FF2B5EF4-FFF2-40B4-BE49-F238E27FC236}">
                <a16:creationId xmlns:a16="http://schemas.microsoft.com/office/drawing/2014/main" id="{C6644FBA-21E8-0109-4868-4D2187E7A323}"/>
              </a:ext>
            </a:extLst>
          </p:cNvPr>
          <p:cNvSpPr/>
          <p:nvPr/>
        </p:nvSpPr>
        <p:spPr>
          <a:xfrm>
            <a:off x="802914" y="3294920"/>
            <a:ext cx="1521737" cy="952614"/>
          </a:xfrm>
          <a:prstGeom prst="ellipse">
            <a:avLst/>
          </a:prstGeom>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200" b="1" dirty="0">
                <a:latin typeface="Century Gothic" panose="020B0502020202020204" pitchFamily="34" charset="0"/>
              </a:rPr>
              <a:t>Pillar 3</a:t>
            </a:r>
          </a:p>
          <a:p>
            <a:pPr algn="ctr"/>
            <a:r>
              <a:rPr lang="en-GB" sz="1200" b="1" dirty="0">
                <a:latin typeface="Century Gothic" panose="020B0502020202020204" pitchFamily="34" charset="0"/>
              </a:rPr>
              <a:t>Assessment</a:t>
            </a:r>
          </a:p>
        </p:txBody>
      </p:sp>
      <p:sp>
        <p:nvSpPr>
          <p:cNvPr id="53" name="Oval 52">
            <a:extLst>
              <a:ext uri="{FF2B5EF4-FFF2-40B4-BE49-F238E27FC236}">
                <a16:creationId xmlns:a16="http://schemas.microsoft.com/office/drawing/2014/main" id="{0AC18525-CBFB-09F6-89C6-13104DF67C9C}"/>
              </a:ext>
            </a:extLst>
          </p:cNvPr>
          <p:cNvSpPr/>
          <p:nvPr/>
        </p:nvSpPr>
        <p:spPr>
          <a:xfrm>
            <a:off x="7510329" y="6000675"/>
            <a:ext cx="1521737" cy="952614"/>
          </a:xfrm>
          <a:prstGeom prst="ellipse">
            <a:avLst/>
          </a:prstGeom>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200" b="1" dirty="0">
                <a:latin typeface="Century Gothic" panose="020B0502020202020204" pitchFamily="34" charset="0"/>
              </a:rPr>
              <a:t>Pillar 2</a:t>
            </a:r>
          </a:p>
          <a:p>
            <a:pPr algn="ctr"/>
            <a:r>
              <a:rPr lang="en-GB" sz="1200" b="1" dirty="0">
                <a:latin typeface="Century Gothic" panose="020B0502020202020204" pitchFamily="34" charset="0"/>
              </a:rPr>
              <a:t>Assessment</a:t>
            </a:r>
          </a:p>
        </p:txBody>
      </p:sp>
      <p:sp>
        <p:nvSpPr>
          <p:cNvPr id="58" name="Oval 57">
            <a:extLst>
              <a:ext uri="{FF2B5EF4-FFF2-40B4-BE49-F238E27FC236}">
                <a16:creationId xmlns:a16="http://schemas.microsoft.com/office/drawing/2014/main" id="{510ECFEC-3BB8-BE42-E3BE-2C683B253CA2}"/>
              </a:ext>
            </a:extLst>
          </p:cNvPr>
          <p:cNvSpPr/>
          <p:nvPr/>
        </p:nvSpPr>
        <p:spPr>
          <a:xfrm>
            <a:off x="605689" y="8787253"/>
            <a:ext cx="1521737" cy="952614"/>
          </a:xfrm>
          <a:prstGeom prst="ellipse">
            <a:avLst/>
          </a:prstGeom>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200" b="1" dirty="0">
                <a:latin typeface="Century Gothic" panose="020B0502020202020204" pitchFamily="34" charset="0"/>
              </a:rPr>
              <a:t>Pillar 1</a:t>
            </a:r>
          </a:p>
          <a:p>
            <a:pPr algn="ctr"/>
            <a:r>
              <a:rPr lang="en-GB" sz="1200" b="1" dirty="0">
                <a:latin typeface="Century Gothic" panose="020B0502020202020204" pitchFamily="34" charset="0"/>
              </a:rPr>
              <a:t>Assessment</a:t>
            </a:r>
          </a:p>
        </p:txBody>
      </p:sp>
    </p:spTree>
    <p:extLst>
      <p:ext uri="{BB962C8B-B14F-4D97-AF65-F5344CB8AC3E}">
        <p14:creationId xmlns:p14="http://schemas.microsoft.com/office/powerpoint/2010/main" val="32312897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7589F2A6740C341B02D39EADEB0B737" ma:contentTypeVersion="10" ma:contentTypeDescription="Create a new document." ma:contentTypeScope="" ma:versionID="cece8cda92f024232ebe608e1ae85b07">
  <xsd:schema xmlns:xsd="http://www.w3.org/2001/XMLSchema" xmlns:xs="http://www.w3.org/2001/XMLSchema" xmlns:p="http://schemas.microsoft.com/office/2006/metadata/properties" xmlns:ns2="eeb1518a-f26f-4c5e-ab37-6b026819b781" xmlns:ns3="d0b43218-61d5-4b4b-89aa-212c9c550e17" xmlns:ns4="24927d2b-cdce-4639-a9c0-8f8e9e7b3604" targetNamespace="http://schemas.microsoft.com/office/2006/metadata/properties" ma:root="true" ma:fieldsID="1b40ee507435fc5ef27a6117d3aa833f" ns2:_="" ns3:_="" ns4:_="">
    <xsd:import namespace="eeb1518a-f26f-4c5e-ab37-6b026819b781"/>
    <xsd:import namespace="d0b43218-61d5-4b4b-89aa-212c9c550e17"/>
    <xsd:import namespace="24927d2b-cdce-4639-a9c0-8f8e9e7b360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LengthInSeconds" minOccurs="0"/>
                <xsd:element ref="ns3:MediaServiceSearchProperties" minOccurs="0"/>
                <xsd:element ref="ns2:NotebookType" minOccurs="0"/>
                <xsd:element ref="ns2:FolderType" minOccurs="0"/>
                <xsd:element ref="ns2:CultureName" minOccurs="0"/>
                <xsd:element ref="ns2:AppVersion" minOccurs="0"/>
                <xsd:element ref="ns2:TeamsChannelId" minOccurs="0"/>
                <xsd:element ref="ns2:Owner" minOccurs="0"/>
                <xsd:element ref="ns2:Math_Settings" minOccurs="0"/>
                <xsd:element ref="ns2:DefaultSectionNames" minOccurs="0"/>
                <xsd:element ref="ns2:Templates" minOccurs="0"/>
                <xsd:element ref="ns2:Teachers" minOccurs="0"/>
                <xsd:element ref="ns2:Students" minOccurs="0"/>
                <xsd:element ref="ns2:Student_Groups" minOccurs="0"/>
                <xsd:element ref="ns2:Distribution_Groups" minOccurs="0"/>
                <xsd:element ref="ns2:LMS_Mappings" minOccurs="0"/>
                <xsd:element ref="ns2:Invited_Teachers" minOccurs="0"/>
                <xsd:element ref="ns2:Invited_Students" minOccurs="0"/>
                <xsd:element ref="ns2:Self_Registration_Enabled" minOccurs="0"/>
                <xsd:element ref="ns2:Has_Teacher_Only_SectionGroup" minOccurs="0"/>
                <xsd:element ref="ns2:Is_Collaboration_Space_Locked" minOccurs="0"/>
                <xsd:element ref="ns2:IsNotebookLocked" minOccurs="0"/>
                <xsd:element ref="ns2:Teams_Channel_Section_Location" minOccurs="0"/>
                <xsd:element ref="ns3:MediaServiceGenerationTime" minOccurs="0"/>
                <xsd:element ref="ns3:MediaServiceEventHashCode" minOccurs="0"/>
                <xsd:element ref="ns3:lcf76f155ced4ddcb4097134ff3c332f" minOccurs="0"/>
                <xsd:element ref="ns4:TaxCatchAll" minOccurs="0"/>
                <xsd:element ref="ns3:MediaServiceOCR"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b1518a-f26f-4c5e-ab37-6b026819b78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NotebookType" ma:index="14" nillable="true" ma:displayName="Notebook Type" ma:internalName="NotebookType">
      <xsd:simpleType>
        <xsd:restriction base="dms:Text"/>
      </xsd:simpleType>
    </xsd:element>
    <xsd:element name="FolderType" ma:index="15" nillable="true" ma:displayName="Folder Type" ma:internalName="FolderType">
      <xsd:simpleType>
        <xsd:restriction base="dms:Text"/>
      </xsd:simpleType>
    </xsd:element>
    <xsd:element name="CultureName" ma:index="16" nillable="true" ma:displayName="Culture Name" ma:internalName="CultureName">
      <xsd:simpleType>
        <xsd:restriction base="dms:Text"/>
      </xsd:simpleType>
    </xsd:element>
    <xsd:element name="AppVersion" ma:index="17" nillable="true" ma:displayName="App Version" ma:internalName="AppVersion">
      <xsd:simpleType>
        <xsd:restriction base="dms:Text"/>
      </xsd:simpleType>
    </xsd:element>
    <xsd:element name="TeamsChannelId" ma:index="18" nillable="true" ma:displayName="Teams Channel Id" ma:internalName="TeamsChannelId">
      <xsd:simpleType>
        <xsd:restriction base="dms:Text"/>
      </xsd:simpleType>
    </xsd:element>
    <xsd:element name="Owner" ma:index="19"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0" nillable="true" ma:displayName="Math Settings" ma:internalName="Math_Settings">
      <xsd:simpleType>
        <xsd:restriction base="dms:Text"/>
      </xsd:simpleType>
    </xsd:element>
    <xsd:element name="DefaultSectionNames" ma:index="21" nillable="true" ma:displayName="Default Section Names" ma:internalName="DefaultSectionNames">
      <xsd:simpleType>
        <xsd:restriction base="dms:Note">
          <xsd:maxLength value="255"/>
        </xsd:restriction>
      </xsd:simpleType>
    </xsd:element>
    <xsd:element name="Templates" ma:index="22" nillable="true" ma:displayName="Templates" ma:internalName="Templates">
      <xsd:simpleType>
        <xsd:restriction base="dms:Note">
          <xsd:maxLength value="255"/>
        </xsd:restriction>
      </xsd:simpleType>
    </xsd:element>
    <xsd:element name="Teachers" ma:index="23"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24"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25"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26" nillable="true" ma:displayName="Distribution Groups" ma:internalName="Distribution_Groups">
      <xsd:simpleType>
        <xsd:restriction base="dms:Note">
          <xsd:maxLength value="255"/>
        </xsd:restriction>
      </xsd:simpleType>
    </xsd:element>
    <xsd:element name="LMS_Mappings" ma:index="27" nillable="true" ma:displayName="LMS Mappings" ma:internalName="LMS_Mappings">
      <xsd:simpleType>
        <xsd:restriction base="dms:Note">
          <xsd:maxLength value="255"/>
        </xsd:restriction>
      </xsd:simpleType>
    </xsd:element>
    <xsd:element name="Invited_Teachers" ma:index="28" nillable="true" ma:displayName="Invited Teachers" ma:internalName="Invited_Teachers">
      <xsd:simpleType>
        <xsd:restriction base="dms:Note">
          <xsd:maxLength value="255"/>
        </xsd:restriction>
      </xsd:simpleType>
    </xsd:element>
    <xsd:element name="Invited_Students" ma:index="29" nillable="true" ma:displayName="Invited Students" ma:internalName="Invited_Students">
      <xsd:simpleType>
        <xsd:restriction base="dms:Note">
          <xsd:maxLength value="255"/>
        </xsd:restriction>
      </xsd:simpleType>
    </xsd:element>
    <xsd:element name="Self_Registration_Enabled" ma:index="30" nillable="true" ma:displayName="Self Registration Enabled" ma:internalName="Self_Registration_Enabled">
      <xsd:simpleType>
        <xsd:restriction base="dms:Boolean"/>
      </xsd:simpleType>
    </xsd:element>
    <xsd:element name="Has_Teacher_Only_SectionGroup" ma:index="31" nillable="true" ma:displayName="Has Teacher Only SectionGroup" ma:internalName="Has_Teacher_Only_SectionGroup">
      <xsd:simpleType>
        <xsd:restriction base="dms:Boolean"/>
      </xsd:simpleType>
    </xsd:element>
    <xsd:element name="Is_Collaboration_Space_Locked" ma:index="32" nillable="true" ma:displayName="Is Collaboration Space Locked" ma:internalName="Is_Collaboration_Space_Locked">
      <xsd:simpleType>
        <xsd:restriction base="dms:Boolean"/>
      </xsd:simpleType>
    </xsd:element>
    <xsd:element name="IsNotebookLocked" ma:index="33" nillable="true" ma:displayName="Is Notebook Locked" ma:internalName="IsNotebookLocked">
      <xsd:simpleType>
        <xsd:restriction base="dms:Boolean"/>
      </xsd:simpleType>
    </xsd:element>
    <xsd:element name="Teams_Channel_Section_Location" ma:index="34" nillable="true" ma:displayName="Teams Channel Section Location" ma:internalName="Teams_Channel_Section_Loca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0b43218-61d5-4b4b-89aa-212c9c550e17" elementFormDefault="qualified">
    <xsd:import namespace="http://schemas.microsoft.com/office/2006/documentManagement/types"/>
    <xsd:import namespace="http://schemas.microsoft.com/office/infopath/2007/PartnerControls"/>
    <xsd:element name="MediaServiceSearchProperties" ma:index="13" nillable="true" ma:displayName="MediaServiceSearchProperties" ma:hidden="true" ma:internalName="MediaServiceSearchProperties" ma:readOnly="true">
      <xsd:simpleType>
        <xsd:restriction base="dms:Note"/>
      </xsd:simpleType>
    </xsd:element>
    <xsd:element name="MediaServiceGenerationTime" ma:index="35" nillable="true" ma:displayName="MediaServiceGenerationTime" ma:hidden="true" ma:internalName="MediaServiceGenerationTime" ma:readOnly="true">
      <xsd:simpleType>
        <xsd:restriction base="dms:Text"/>
      </xsd:simpleType>
    </xsd:element>
    <xsd:element name="MediaServiceEventHashCode" ma:index="36" nillable="true" ma:displayName="MediaServiceEventHashCode" ma:hidden="true" ma:internalName="MediaServiceEventHashCode" ma:readOnly="true">
      <xsd:simpleType>
        <xsd:restriction base="dms:Text"/>
      </xsd:simpleType>
    </xsd:element>
    <xsd:element name="lcf76f155ced4ddcb4097134ff3c332f" ma:index="38" nillable="true" ma:taxonomy="true" ma:internalName="lcf76f155ced4ddcb4097134ff3c332f" ma:taxonomyFieldName="MediaServiceImageTags" ma:displayName="Image Tags" ma:readOnly="false" ma:fieldId="{5cf76f15-5ced-4ddc-b409-7134ff3c332f}" ma:taxonomyMulti="true" ma:sspId="7b247c1b-e0bb-44ad-84aa-523fabb05a51" ma:termSetId="09814cd3-568e-fe90-9814-8d621ff8fb84" ma:anchorId="fba54fb3-c3e1-fe81-a776-ca4b69148c4d" ma:open="true" ma:isKeyword="false">
      <xsd:complexType>
        <xsd:sequence>
          <xsd:element ref="pc:Terms" minOccurs="0" maxOccurs="1"/>
        </xsd:sequence>
      </xsd:complexType>
    </xsd:element>
    <xsd:element name="MediaServiceOCR" ma:index="40" nillable="true" ma:displayName="Extracted Text" ma:internalName="MediaServiceOCR" ma:readOnly="true">
      <xsd:simpleType>
        <xsd:restriction base="dms:Note">
          <xsd:maxLength value="255"/>
        </xsd:restriction>
      </xsd:simpleType>
    </xsd:element>
    <xsd:element name="MediaServiceLocation" ma:index="41"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4927d2b-cdce-4639-a9c0-8f8e9e7b3604" elementFormDefault="qualified">
    <xsd:import namespace="http://schemas.microsoft.com/office/2006/documentManagement/types"/>
    <xsd:import namespace="http://schemas.microsoft.com/office/infopath/2007/PartnerControls"/>
    <xsd:element name="TaxCatchAll" ma:index="39" nillable="true" ma:displayName="Taxonomy Catch All Column" ma:hidden="true" ma:list="{2cc08165-5adf-4293-9235-db73c7b36413}" ma:internalName="TaxCatchAll" ma:showField="CatchAllData" ma:web="24927d2b-cdce-4639-a9c0-8f8e9e7b360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Owner xmlns="eeb1518a-f26f-4c5e-ab37-6b026819b781">
      <UserInfo>
        <DisplayName/>
        <AccountId xsi:nil="true"/>
        <AccountType/>
      </UserInfo>
    </Owner>
    <lcf76f155ced4ddcb4097134ff3c332f xmlns="d0b43218-61d5-4b4b-89aa-212c9c550e17">
      <Terms xmlns="http://schemas.microsoft.com/office/infopath/2007/PartnerControls"/>
    </lcf76f155ced4ddcb4097134ff3c332f>
    <Math_Settings xmlns="eeb1518a-f26f-4c5e-ab37-6b026819b781" xsi:nil="true"/>
    <TeamsChannelId xmlns="eeb1518a-f26f-4c5e-ab37-6b026819b781" xsi:nil="true"/>
    <NotebookType xmlns="eeb1518a-f26f-4c5e-ab37-6b026819b781" xsi:nil="true"/>
    <FolderType xmlns="eeb1518a-f26f-4c5e-ab37-6b026819b781" xsi:nil="true"/>
    <AppVersion xmlns="eeb1518a-f26f-4c5e-ab37-6b026819b781" xsi:nil="true"/>
    <Invited_Teachers xmlns="eeb1518a-f26f-4c5e-ab37-6b026819b781" xsi:nil="true"/>
    <IsNotebookLocked xmlns="eeb1518a-f26f-4c5e-ab37-6b026819b781" xsi:nil="true"/>
    <Teachers xmlns="eeb1518a-f26f-4c5e-ab37-6b026819b781">
      <UserInfo>
        <DisplayName/>
        <AccountId xsi:nil="true"/>
        <AccountType/>
      </UserInfo>
    </Teachers>
    <Students xmlns="eeb1518a-f26f-4c5e-ab37-6b026819b781">
      <UserInfo>
        <DisplayName/>
        <AccountId xsi:nil="true"/>
        <AccountType/>
      </UserInfo>
    </Students>
    <Student_Groups xmlns="eeb1518a-f26f-4c5e-ab37-6b026819b781">
      <UserInfo>
        <DisplayName/>
        <AccountId xsi:nil="true"/>
        <AccountType/>
      </UserInfo>
    </Student_Groups>
    <TaxCatchAll xmlns="24927d2b-cdce-4639-a9c0-8f8e9e7b3604" xsi:nil="true"/>
    <Teams_Channel_Section_Location xmlns="eeb1518a-f26f-4c5e-ab37-6b026819b781" xsi:nil="true"/>
    <CultureName xmlns="eeb1518a-f26f-4c5e-ab37-6b026819b781" xsi:nil="true"/>
    <Distribution_Groups xmlns="eeb1518a-f26f-4c5e-ab37-6b026819b781" xsi:nil="true"/>
    <Self_Registration_Enabled xmlns="eeb1518a-f26f-4c5e-ab37-6b026819b781" xsi:nil="true"/>
    <Has_Teacher_Only_SectionGroup xmlns="eeb1518a-f26f-4c5e-ab37-6b026819b781" xsi:nil="true"/>
    <Is_Collaboration_Space_Locked xmlns="eeb1518a-f26f-4c5e-ab37-6b026819b781" xsi:nil="true"/>
    <LMS_Mappings xmlns="eeb1518a-f26f-4c5e-ab37-6b026819b781" xsi:nil="true"/>
    <Invited_Students xmlns="eeb1518a-f26f-4c5e-ab37-6b026819b781" xsi:nil="true"/>
    <Templates xmlns="eeb1518a-f26f-4c5e-ab37-6b026819b781" xsi:nil="true"/>
    <DefaultSectionNames xmlns="eeb1518a-f26f-4c5e-ab37-6b026819b781" xsi:nil="true"/>
    <MediaLengthInSeconds xmlns="eeb1518a-f26f-4c5e-ab37-6b026819b781" xsi:nil="true"/>
  </documentManagement>
</p:properties>
</file>

<file path=customXml/itemProps1.xml><?xml version="1.0" encoding="utf-8"?>
<ds:datastoreItem xmlns:ds="http://schemas.openxmlformats.org/officeDocument/2006/customXml" ds:itemID="{F6E247BC-C5D2-42E4-ADC0-25FF972EF1D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b1518a-f26f-4c5e-ab37-6b026819b781"/>
    <ds:schemaRef ds:uri="d0b43218-61d5-4b4b-89aa-212c9c550e17"/>
    <ds:schemaRef ds:uri="24927d2b-cdce-4639-a9c0-8f8e9e7b360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900CB86-A340-45C7-B165-99B645496534}">
  <ds:schemaRefs>
    <ds:schemaRef ds:uri="http://schemas.microsoft.com/sharepoint/v3/contenttype/forms"/>
  </ds:schemaRefs>
</ds:datastoreItem>
</file>

<file path=customXml/itemProps3.xml><?xml version="1.0" encoding="utf-8"?>
<ds:datastoreItem xmlns:ds="http://schemas.openxmlformats.org/officeDocument/2006/customXml" ds:itemID="{2FF247F2-4637-4352-A2B0-384B7E258F6D}">
  <ds:schemaRefs>
    <ds:schemaRef ds:uri="http://schemas.microsoft.com/office/2006/metadata/properties"/>
    <ds:schemaRef ds:uri="http://schemas.microsoft.com/office/infopath/2007/PartnerControls"/>
    <ds:schemaRef ds:uri="37e3987b-7d23-49d5-9cd2-7e13969d1c65"/>
    <ds:schemaRef ds:uri="8a5f9a02-b418-4f8a-b98d-817eedd940e7"/>
    <ds:schemaRef ds:uri="eeb1518a-f26f-4c5e-ab37-6b026819b781"/>
    <ds:schemaRef ds:uri="d0b43218-61d5-4b4b-89aa-212c9c550e17"/>
    <ds:schemaRef ds:uri="24927d2b-cdce-4639-a9c0-8f8e9e7b3604"/>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408</Words>
  <Application>Microsoft Office PowerPoint</Application>
  <PresentationFormat>A3 Paper (297x420 mm)</PresentationFormat>
  <Paragraphs>27</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Century Gothic</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MMiddleton</dc:creator>
  <cp:lastModifiedBy>Bailey Williams, Alison</cp:lastModifiedBy>
  <cp:revision>4</cp:revision>
  <cp:lastPrinted>2022-11-28T07:57:03Z</cp:lastPrinted>
  <dcterms:created xsi:type="dcterms:W3CDTF">2022-11-27T23:26:27Z</dcterms:created>
  <dcterms:modified xsi:type="dcterms:W3CDTF">2024-10-01T11:39:02Z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0x010100E7589F2A6740C341B02D39EADEB0B737</vt:lpwstr>
  </property>
  <property fmtid="{D5CDD505-2E9C-101B-9397-08002B2CF9AE}" pid="3" name="MediaServiceImageTags">
    <vt:lpwstr/>
  </property>
  <property fmtid="{D5CDD505-2E9C-101B-9397-08002B2CF9AE}" pid="4" name="Order">
    <vt:r8>3880900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