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Judd" initials="E" lastIdx="1" clrIdx="0">
    <p:extLst>
      <p:ext uri="{19B8F6BF-5375-455C-9EA6-DF929625EA0E}">
        <p15:presenceInfo xmlns:p15="http://schemas.microsoft.com/office/powerpoint/2012/main" userId="EJud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BB296-B201-481F-AB71-ADF900B9DEF4}" v="4" dt="2024-09-27T14:24:18.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04" autoAdjust="0"/>
  </p:normalViewPr>
  <p:slideViewPr>
    <p:cSldViewPr snapToGrid="0">
      <p:cViewPr>
        <p:scale>
          <a:sx n="100" d="100"/>
          <a:sy n="100" d="100"/>
        </p:scale>
        <p:origin x="156" y="-2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Middleton" userId="93f6fb06-5638-4e87-93a6-5a52d3cfbf29" providerId="ADAL" clId="{D2B3745C-EDB5-45F9-9BBE-CA41FAE57398}"/>
    <pc:docChg chg="custSel modSld">
      <pc:chgData name="MMiddleton" userId="93f6fb06-5638-4e87-93a6-5a52d3cfbf29" providerId="ADAL" clId="{D2B3745C-EDB5-45F9-9BBE-CA41FAE57398}" dt="2022-12-09T11:46:19.235" v="46" actId="1076"/>
      <pc:docMkLst>
        <pc:docMk/>
      </pc:docMkLst>
      <pc:sldChg chg="addSp delSp modSp mod modNotesTx">
        <pc:chgData name="MMiddleton" userId="93f6fb06-5638-4e87-93a6-5a52d3cfbf29" providerId="ADAL" clId="{D2B3745C-EDB5-45F9-9BBE-CA41FAE57398}" dt="2022-12-09T11:46:19.235" v="46" actId="1076"/>
        <pc:sldMkLst>
          <pc:docMk/>
          <pc:sldMk cId="3231289750" sldId="256"/>
        </pc:sldMkLst>
        <pc:spChg chg="add del mod">
          <ac:chgData name="MMiddleton" userId="93f6fb06-5638-4e87-93a6-5a52d3cfbf29" providerId="ADAL" clId="{D2B3745C-EDB5-45F9-9BBE-CA41FAE57398}" dt="2022-12-09T11:44:37.561" v="43" actId="478"/>
          <ac:spMkLst>
            <pc:docMk/>
            <pc:sldMk cId="3231289750" sldId="256"/>
            <ac:spMk id="8" creationId="{D60AE27E-2533-47F8-B378-05DF72AB540D}"/>
          </ac:spMkLst>
        </pc:spChg>
        <pc:spChg chg="mod">
          <ac:chgData name="MMiddleton" userId="93f6fb06-5638-4e87-93a6-5a52d3cfbf29" providerId="ADAL" clId="{D2B3745C-EDB5-45F9-9BBE-CA41FAE57398}" dt="2022-12-09T11:46:19.235" v="46" actId="1076"/>
          <ac:spMkLst>
            <pc:docMk/>
            <pc:sldMk cId="3231289750" sldId="256"/>
            <ac:spMk id="54" creationId="{EDD5D311-3FCF-40DA-A938-FFF0B5A553F2}"/>
          </ac:spMkLst>
        </pc:spChg>
        <pc:picChg chg="add del mod">
          <ac:chgData name="MMiddleton" userId="93f6fb06-5638-4e87-93a6-5a52d3cfbf29" providerId="ADAL" clId="{D2B3745C-EDB5-45F9-9BBE-CA41FAE57398}" dt="2022-12-09T11:44:37.561" v="43" actId="478"/>
          <ac:picMkLst>
            <pc:docMk/>
            <pc:sldMk cId="3231289750" sldId="256"/>
            <ac:picMk id="4" creationId="{23BB9E3D-8840-4FB9-8771-19243D179CD6}"/>
          </ac:picMkLst>
        </pc:picChg>
        <pc:picChg chg="add del mod">
          <ac:chgData name="MMiddleton" userId="93f6fb06-5638-4e87-93a6-5a52d3cfbf29" providerId="ADAL" clId="{D2B3745C-EDB5-45F9-9BBE-CA41FAE57398}" dt="2022-12-09T11:44:40.534" v="45" actId="478"/>
          <ac:picMkLst>
            <pc:docMk/>
            <pc:sldMk cId="3231289750" sldId="256"/>
            <ac:picMk id="1026" creationId="{2330A7A8-A4B3-46A7-A828-8B4DC0C8B34D}"/>
          </ac:picMkLst>
        </pc:picChg>
      </pc:sldChg>
    </pc:docChg>
  </pc:docChgLst>
  <pc:docChgLst>
    <pc:chgData name="Bailey Williams, Alison" userId="871b6d49-867b-47b1-ac07-32fb9b20c5a4" providerId="ADAL" clId="{193BB296-B201-481F-AB71-ADF900B9DEF4}"/>
    <pc:docChg chg="undo custSel modSld">
      <pc:chgData name="Bailey Williams, Alison" userId="871b6d49-867b-47b1-ac07-32fb9b20c5a4" providerId="ADAL" clId="{193BB296-B201-481F-AB71-ADF900B9DEF4}" dt="2024-10-01T11:36:15.790" v="314" actId="1076"/>
      <pc:docMkLst>
        <pc:docMk/>
      </pc:docMkLst>
      <pc:sldChg chg="addSp delSp modSp mod">
        <pc:chgData name="Bailey Williams, Alison" userId="871b6d49-867b-47b1-ac07-32fb9b20c5a4" providerId="ADAL" clId="{193BB296-B201-481F-AB71-ADF900B9DEF4}" dt="2024-10-01T11:36:15.790" v="314" actId="1076"/>
        <pc:sldMkLst>
          <pc:docMk/>
          <pc:sldMk cId="3231289750" sldId="256"/>
        </pc:sldMkLst>
        <pc:spChg chg="add mod">
          <ac:chgData name="Bailey Williams, Alison" userId="871b6d49-867b-47b1-ac07-32fb9b20c5a4" providerId="ADAL" clId="{193BB296-B201-481F-AB71-ADF900B9DEF4}" dt="2024-09-27T14:21:31.195" v="216" actId="1076"/>
          <ac:spMkLst>
            <pc:docMk/>
            <pc:sldMk cId="3231289750" sldId="256"/>
            <ac:spMk id="2" creationId="{A4EF1975-D26C-245E-DE09-553C490F9DB3}"/>
          </ac:spMkLst>
        </pc:spChg>
        <pc:spChg chg="add mod">
          <ac:chgData name="Bailey Williams, Alison" userId="871b6d49-867b-47b1-ac07-32fb9b20c5a4" providerId="ADAL" clId="{193BB296-B201-481F-AB71-ADF900B9DEF4}" dt="2024-10-01T11:36:03.898" v="311" actId="1076"/>
          <ac:spMkLst>
            <pc:docMk/>
            <pc:sldMk cId="3231289750" sldId="256"/>
            <ac:spMk id="4" creationId="{4972D318-06E4-3954-C176-929B24BD1265}"/>
          </ac:spMkLst>
        </pc:spChg>
        <pc:spChg chg="add mod">
          <ac:chgData name="Bailey Williams, Alison" userId="871b6d49-867b-47b1-ac07-32fb9b20c5a4" providerId="ADAL" clId="{193BB296-B201-481F-AB71-ADF900B9DEF4}" dt="2024-10-01T11:36:15.790" v="314" actId="1076"/>
          <ac:spMkLst>
            <pc:docMk/>
            <pc:sldMk cId="3231289750" sldId="256"/>
            <ac:spMk id="8" creationId="{2B15F98D-F037-EC90-AB87-18D5AD16D2FB}"/>
          </ac:spMkLst>
        </pc:spChg>
        <pc:spChg chg="add mod">
          <ac:chgData name="Bailey Williams, Alison" userId="871b6d49-867b-47b1-ac07-32fb9b20c5a4" providerId="ADAL" clId="{193BB296-B201-481F-AB71-ADF900B9DEF4}" dt="2024-09-27T14:24:32.326" v="284" actId="20577"/>
          <ac:spMkLst>
            <pc:docMk/>
            <pc:sldMk cId="3231289750" sldId="256"/>
            <ac:spMk id="10" creationId="{FE1A3961-52CF-E993-E2FE-D885533293D2}"/>
          </ac:spMkLst>
        </pc:spChg>
        <pc:spChg chg="add del mod">
          <ac:chgData name="Bailey Williams, Alison" userId="871b6d49-867b-47b1-ac07-32fb9b20c5a4" providerId="ADAL" clId="{193BB296-B201-481F-AB71-ADF900B9DEF4}" dt="2024-09-27T13:56:45.431" v="152" actId="20577"/>
          <ac:spMkLst>
            <pc:docMk/>
            <pc:sldMk cId="3231289750" sldId="256"/>
            <ac:spMk id="23" creationId="{1565F0B8-AAAE-444A-ADFA-09316BA80309}"/>
          </ac:spMkLst>
        </pc:spChg>
        <pc:spChg chg="add del mod">
          <ac:chgData name="Bailey Williams, Alison" userId="871b6d49-867b-47b1-ac07-32fb9b20c5a4" providerId="ADAL" clId="{193BB296-B201-481F-AB71-ADF900B9DEF4}" dt="2024-09-27T13:59:26.912" v="187" actId="14100"/>
          <ac:spMkLst>
            <pc:docMk/>
            <pc:sldMk cId="3231289750" sldId="256"/>
            <ac:spMk id="24" creationId="{765C69E9-00C5-49C2-94AE-911818F0B6C6}"/>
          </ac:spMkLst>
        </pc:spChg>
        <pc:spChg chg="add del mod">
          <ac:chgData name="Bailey Williams, Alison" userId="871b6d49-867b-47b1-ac07-32fb9b20c5a4" providerId="ADAL" clId="{193BB296-B201-481F-AB71-ADF900B9DEF4}" dt="2024-09-27T13:59:19.222" v="185" actId="1076"/>
          <ac:spMkLst>
            <pc:docMk/>
            <pc:sldMk cId="3231289750" sldId="256"/>
            <ac:spMk id="25" creationId="{E7E05D44-D309-45A2-A68D-B42A0AB7CD8E}"/>
          </ac:spMkLst>
        </pc:spChg>
        <pc:spChg chg="mod">
          <ac:chgData name="Bailey Williams, Alison" userId="871b6d49-867b-47b1-ac07-32fb9b20c5a4" providerId="ADAL" clId="{193BB296-B201-481F-AB71-ADF900B9DEF4}" dt="2024-09-27T13:57:05.950" v="154" actId="1076"/>
          <ac:spMkLst>
            <pc:docMk/>
            <pc:sldMk cId="3231289750" sldId="256"/>
            <ac:spMk id="26" creationId="{C569FCAB-1C89-4F1E-9185-8B84304B9E0A}"/>
          </ac:spMkLst>
        </pc:spChg>
        <pc:spChg chg="mod">
          <ac:chgData name="Bailey Williams, Alison" userId="871b6d49-867b-47b1-ac07-32fb9b20c5a4" providerId="ADAL" clId="{193BB296-B201-481F-AB71-ADF900B9DEF4}" dt="2024-09-27T13:55:10.813" v="131" actId="1076"/>
          <ac:spMkLst>
            <pc:docMk/>
            <pc:sldMk cId="3231289750" sldId="256"/>
            <ac:spMk id="27" creationId="{594F16F7-EE98-4B7D-9055-6E7C84C0CBA1}"/>
          </ac:spMkLst>
        </pc:spChg>
        <pc:spChg chg="add del mod">
          <ac:chgData name="Bailey Williams, Alison" userId="871b6d49-867b-47b1-ac07-32fb9b20c5a4" providerId="ADAL" clId="{193BB296-B201-481F-AB71-ADF900B9DEF4}" dt="2024-09-27T14:22:01.243" v="226" actId="478"/>
          <ac:spMkLst>
            <pc:docMk/>
            <pc:sldMk cId="3231289750" sldId="256"/>
            <ac:spMk id="28" creationId="{39968AE3-35F3-4A9F-B207-ECEF778FF96C}"/>
          </ac:spMkLst>
        </pc:spChg>
        <pc:spChg chg="mod">
          <ac:chgData name="Bailey Williams, Alison" userId="871b6d49-867b-47b1-ac07-32fb9b20c5a4" providerId="ADAL" clId="{193BB296-B201-481F-AB71-ADF900B9DEF4}" dt="2024-09-27T13:59:33.027" v="189" actId="14100"/>
          <ac:spMkLst>
            <pc:docMk/>
            <pc:sldMk cId="3231289750" sldId="256"/>
            <ac:spMk id="29" creationId="{2A4AEF1B-DF46-4DA1-BA41-C2CE7A6B739C}"/>
          </ac:spMkLst>
        </pc:spChg>
        <pc:spChg chg="mod">
          <ac:chgData name="Bailey Williams, Alison" userId="871b6d49-867b-47b1-ac07-32fb9b20c5a4" providerId="ADAL" clId="{193BB296-B201-481F-AB71-ADF900B9DEF4}" dt="2024-09-27T14:20:37.834" v="203" actId="20577"/>
          <ac:spMkLst>
            <pc:docMk/>
            <pc:sldMk cId="3231289750" sldId="256"/>
            <ac:spMk id="30" creationId="{F7D8D4FB-F999-4216-8538-8F4EAF0B8DE3}"/>
          </ac:spMkLst>
        </pc:spChg>
        <pc:spChg chg="mod">
          <ac:chgData name="Bailey Williams, Alison" userId="871b6d49-867b-47b1-ac07-32fb9b20c5a4" providerId="ADAL" clId="{193BB296-B201-481F-AB71-ADF900B9DEF4}" dt="2024-09-27T14:33:37.861" v="309" actId="313"/>
          <ac:spMkLst>
            <pc:docMk/>
            <pc:sldMk cId="3231289750" sldId="256"/>
            <ac:spMk id="31" creationId="{355AFA0E-4282-4C37-9618-E588A945A7D4}"/>
          </ac:spMkLst>
        </pc:spChg>
        <pc:spChg chg="del mod">
          <ac:chgData name="Bailey Williams, Alison" userId="871b6d49-867b-47b1-ac07-32fb9b20c5a4" providerId="ADAL" clId="{193BB296-B201-481F-AB71-ADF900B9DEF4}" dt="2024-09-27T14:22:29.043" v="268" actId="478"/>
          <ac:spMkLst>
            <pc:docMk/>
            <pc:sldMk cId="3231289750" sldId="256"/>
            <ac:spMk id="33" creationId="{0D9C69D9-4271-4A71-B150-54BAAA994177}"/>
          </ac:spMkLst>
        </pc:spChg>
        <pc:spChg chg="del">
          <ac:chgData name="Bailey Williams, Alison" userId="871b6d49-867b-47b1-ac07-32fb9b20c5a4" providerId="ADAL" clId="{193BB296-B201-481F-AB71-ADF900B9DEF4}" dt="2024-09-27T14:24:12.402" v="275" actId="478"/>
          <ac:spMkLst>
            <pc:docMk/>
            <pc:sldMk cId="3231289750" sldId="256"/>
            <ac:spMk id="34" creationId="{613ED191-03F6-489C-AA4B-CB10B19FA59F}"/>
          </ac:spMkLst>
        </pc:spChg>
        <pc:spChg chg="del">
          <ac:chgData name="Bailey Williams, Alison" userId="871b6d49-867b-47b1-ac07-32fb9b20c5a4" providerId="ADAL" clId="{193BB296-B201-481F-AB71-ADF900B9DEF4}" dt="2024-09-27T14:24:02.871" v="271" actId="478"/>
          <ac:spMkLst>
            <pc:docMk/>
            <pc:sldMk cId="3231289750" sldId="256"/>
            <ac:spMk id="36" creationId="{A1AA6B6A-7F5F-4A3F-BD49-855885F80752}"/>
          </ac:spMkLst>
        </pc:spChg>
        <pc:spChg chg="del mod">
          <ac:chgData name="Bailey Williams, Alison" userId="871b6d49-867b-47b1-ac07-32fb9b20c5a4" providerId="ADAL" clId="{193BB296-B201-481F-AB71-ADF900B9DEF4}" dt="2024-09-27T14:22:03.990" v="227" actId="478"/>
          <ac:spMkLst>
            <pc:docMk/>
            <pc:sldMk cId="3231289750" sldId="256"/>
            <ac:spMk id="39" creationId="{92083138-EFDC-4372-AE65-8999F198362F}"/>
          </ac:spMkLst>
        </pc:spChg>
        <pc:picChg chg="mod">
          <ac:chgData name="Bailey Williams, Alison" userId="871b6d49-867b-47b1-ac07-32fb9b20c5a4" providerId="ADAL" clId="{193BB296-B201-481F-AB71-ADF900B9DEF4}" dt="2024-09-27T13:56:37.470" v="146" actId="1076"/>
          <ac:picMkLst>
            <pc:docMk/>
            <pc:sldMk cId="3231289750" sldId="256"/>
            <ac:picMk id="14" creationId="{5908DFD4-AB5F-4330-AE3E-FB0E0C1CD124}"/>
          </ac:picMkLst>
        </pc:picChg>
        <pc:picChg chg="add del mod">
          <ac:chgData name="Bailey Williams, Alison" userId="871b6d49-867b-47b1-ac07-32fb9b20c5a4" providerId="ADAL" clId="{193BB296-B201-481F-AB71-ADF900B9DEF4}" dt="2024-09-27T14:22:13.723" v="231" actId="1076"/>
          <ac:picMkLst>
            <pc:docMk/>
            <pc:sldMk cId="3231289750" sldId="256"/>
            <ac:picMk id="38" creationId="{16AF03A5-5DD8-48BD-831C-7703018ABA15}"/>
          </ac:picMkLst>
        </pc:picChg>
        <pc:picChg chg="mod">
          <ac:chgData name="Bailey Williams, Alison" userId="871b6d49-867b-47b1-ac07-32fb9b20c5a4" providerId="ADAL" clId="{193BB296-B201-481F-AB71-ADF900B9DEF4}" dt="2024-09-27T13:58:55.416" v="179" actId="1076"/>
          <ac:picMkLst>
            <pc:docMk/>
            <pc:sldMk cId="3231289750" sldId="256"/>
            <ac:picMk id="43" creationId="{1A2B1706-C8F4-41D3-ABC5-B91BB46A9E27}"/>
          </ac:picMkLst>
        </pc:picChg>
        <pc:picChg chg="mod">
          <ac:chgData name="Bailey Williams, Alison" userId="871b6d49-867b-47b1-ac07-32fb9b20c5a4" providerId="ADAL" clId="{193BB296-B201-481F-AB71-ADF900B9DEF4}" dt="2024-09-27T13:59:01.769" v="181" actId="1076"/>
          <ac:picMkLst>
            <pc:docMk/>
            <pc:sldMk cId="3231289750" sldId="256"/>
            <ac:picMk id="46" creationId="{EEA7F46C-06E6-4222-AE06-80AC87FDE2B3}"/>
          </ac:picMkLst>
        </pc:picChg>
        <pc:picChg chg="mod">
          <ac:chgData name="Bailey Williams, Alison" userId="871b6d49-867b-47b1-ac07-32fb9b20c5a4" providerId="ADAL" clId="{193BB296-B201-481F-AB71-ADF900B9DEF4}" dt="2024-09-27T13:59:50.633" v="192" actId="1076"/>
          <ac:picMkLst>
            <pc:docMk/>
            <pc:sldMk cId="3231289750" sldId="256"/>
            <ac:picMk id="48" creationId="{14BECB1A-8D70-4DF4-BC84-8AB34560E0FE}"/>
          </ac:picMkLst>
        </pc:picChg>
        <pc:picChg chg="mod">
          <ac:chgData name="Bailey Williams, Alison" userId="871b6d49-867b-47b1-ac07-32fb9b20c5a4" providerId="ADAL" clId="{193BB296-B201-481F-AB71-ADF900B9DEF4}" dt="2024-09-27T14:00:16.818" v="194" actId="1076"/>
          <ac:picMkLst>
            <pc:docMk/>
            <pc:sldMk cId="3231289750" sldId="256"/>
            <ac:picMk id="51" creationId="{71A485FA-2926-4921-80F8-0C6C8032D035}"/>
          </ac:picMkLst>
        </pc:picChg>
        <pc:picChg chg="mod">
          <ac:chgData name="Bailey Williams, Alison" userId="871b6d49-867b-47b1-ac07-32fb9b20c5a4" providerId="ADAL" clId="{193BB296-B201-481F-AB71-ADF900B9DEF4}" dt="2024-09-27T13:59:10.015" v="183" actId="1076"/>
          <ac:picMkLst>
            <pc:docMk/>
            <pc:sldMk cId="3231289750" sldId="256"/>
            <ac:picMk id="57" creationId="{6854B6CD-8E65-44EB-B774-651ADEBDD608}"/>
          </ac:picMkLst>
        </pc:picChg>
        <pc:picChg chg="mod">
          <ac:chgData name="Bailey Williams, Alison" userId="871b6d49-867b-47b1-ac07-32fb9b20c5a4" providerId="ADAL" clId="{193BB296-B201-481F-AB71-ADF900B9DEF4}" dt="2024-10-01T11:36:10.539" v="313" actId="1076"/>
          <ac:picMkLst>
            <pc:docMk/>
            <pc:sldMk cId="3231289750" sldId="256"/>
            <ac:picMk id="59" creationId="{12C7C09F-DB10-4541-8EE0-C8C2FD4BECB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3753E65-C36E-4DA4-905F-27740624E679}" type="datetimeFigureOut">
              <a:rPr lang="en-GB" smtClean="0"/>
              <a:t>01/10/2024</a:t>
            </a:fld>
            <a:endParaRPr lang="en-GB"/>
          </a:p>
        </p:txBody>
      </p:sp>
      <p:sp>
        <p:nvSpPr>
          <p:cNvPr id="4" name="Slide Image Placehold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E45DCC4-C458-4920-BFA9-B1B11B6ECB16}" type="slidenum">
              <a:rPr lang="en-GB" smtClean="0"/>
              <a:t>‹#›</a:t>
            </a:fld>
            <a:endParaRPr lang="en-GB"/>
          </a:p>
        </p:txBody>
      </p:sp>
    </p:spTree>
    <p:extLst>
      <p:ext uri="{BB962C8B-B14F-4D97-AF65-F5344CB8AC3E}">
        <p14:creationId xmlns:p14="http://schemas.microsoft.com/office/powerpoint/2010/main" val="3311032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4E45DCC4-C458-4920-BFA9-B1B11B6ECB16}" type="slidenum">
              <a:rPr lang="en-GB" smtClean="0"/>
              <a:t>1</a:t>
            </a:fld>
            <a:endParaRPr lang="en-GB"/>
          </a:p>
        </p:txBody>
      </p:sp>
    </p:spTree>
    <p:extLst>
      <p:ext uri="{BB962C8B-B14F-4D97-AF65-F5344CB8AC3E}">
        <p14:creationId xmlns:p14="http://schemas.microsoft.com/office/powerpoint/2010/main" val="966640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61330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13715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87531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385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140AD1-F336-4E04-BA66-FC2036BEE11F}"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98772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83110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140AD1-F336-4E04-BA66-FC2036BEE11F}" type="datetimeFigureOut">
              <a:rPr lang="en-GB" smtClean="0"/>
              <a:t>01/10/2024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83548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140AD1-F336-4E04-BA66-FC2036BEE11F}" type="datetimeFigureOut">
              <a:rPr lang="en-GB" smtClean="0"/>
              <a:t>01/10/2024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140045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40AD1-F336-4E04-BA66-FC2036BEE11F}" type="datetimeFigureOut">
              <a:rPr lang="en-GB" smtClean="0"/>
              <a:t>01/10/2024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3745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07002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6B140AD1-F336-4E04-BA66-FC2036BEE11F}" type="datetimeFigureOut">
              <a:rPr lang="en-GB" smtClean="0"/>
              <a:t>01/10/2024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ECC837-A2FD-4094-8E66-F89CFC232E5B}" type="slidenum">
              <a:rPr lang="en-GB" smtClean="0"/>
              <a:t>‹#›</a:t>
            </a:fld>
            <a:endParaRPr lang="en-GB"/>
          </a:p>
        </p:txBody>
      </p:sp>
    </p:spTree>
    <p:extLst>
      <p:ext uri="{BB962C8B-B14F-4D97-AF65-F5344CB8AC3E}">
        <p14:creationId xmlns:p14="http://schemas.microsoft.com/office/powerpoint/2010/main" val="224074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6B140AD1-F336-4E04-BA66-FC2036BEE11F}" type="datetimeFigureOut">
              <a:rPr lang="en-GB" smtClean="0"/>
              <a:t>01/10/2024</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5FECC837-A2FD-4094-8E66-F89CFC232E5B}" type="slidenum">
              <a:rPr lang="en-GB" smtClean="0"/>
              <a:t>‹#›</a:t>
            </a:fld>
            <a:endParaRPr lang="en-GB"/>
          </a:p>
        </p:txBody>
      </p:sp>
    </p:spTree>
    <p:extLst>
      <p:ext uri="{BB962C8B-B14F-4D97-AF65-F5344CB8AC3E}">
        <p14:creationId xmlns:p14="http://schemas.microsoft.com/office/powerpoint/2010/main" val="3533685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tiff"/><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tiff"/><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ck Arc 4">
            <a:extLst>
              <a:ext uri="{FF2B5EF4-FFF2-40B4-BE49-F238E27FC236}">
                <a16:creationId xmlns:a16="http://schemas.microsoft.com/office/drawing/2014/main" id="{B6393705-F0F7-4DC6-9C4E-18002C1DF12A}"/>
              </a:ext>
            </a:extLst>
          </p:cNvPr>
          <p:cNvSpPr/>
          <p:nvPr/>
        </p:nvSpPr>
        <p:spPr>
          <a:xfrm rot="16200000">
            <a:off x="127462" y="6229004"/>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Block Arc 5">
            <a:extLst>
              <a:ext uri="{FF2B5EF4-FFF2-40B4-BE49-F238E27FC236}">
                <a16:creationId xmlns:a16="http://schemas.microsoft.com/office/drawing/2014/main" id="{A1457860-5173-4CCE-8FFB-A9710435A974}"/>
              </a:ext>
            </a:extLst>
          </p:cNvPr>
          <p:cNvSpPr/>
          <p:nvPr/>
        </p:nvSpPr>
        <p:spPr>
          <a:xfrm rot="5400000">
            <a:off x="5799513" y="3452553"/>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Rectangle 6">
            <a:extLst>
              <a:ext uri="{FF2B5EF4-FFF2-40B4-BE49-F238E27FC236}">
                <a16:creationId xmlns:a16="http://schemas.microsoft.com/office/drawing/2014/main" id="{133E0405-8C63-43B7-B51B-CE98872D0F2A}"/>
              </a:ext>
            </a:extLst>
          </p:cNvPr>
          <p:cNvSpPr/>
          <p:nvPr/>
        </p:nvSpPr>
        <p:spPr>
          <a:xfrm>
            <a:off x="1942408" y="6170815"/>
            <a:ext cx="5716386"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9D3C240-5DAB-4A08-A250-3E7A29472679}"/>
              </a:ext>
            </a:extLst>
          </p:cNvPr>
          <p:cNvSpPr/>
          <p:nvPr/>
        </p:nvSpPr>
        <p:spPr>
          <a:xfrm>
            <a:off x="1964574" y="3392452"/>
            <a:ext cx="5716386" cy="89968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Block Arc 10">
            <a:extLst>
              <a:ext uri="{FF2B5EF4-FFF2-40B4-BE49-F238E27FC236}">
                <a16:creationId xmlns:a16="http://schemas.microsoft.com/office/drawing/2014/main" id="{67EB9FBD-3B61-451D-B72D-140D3B2B4837}"/>
              </a:ext>
            </a:extLst>
          </p:cNvPr>
          <p:cNvSpPr/>
          <p:nvPr/>
        </p:nvSpPr>
        <p:spPr>
          <a:xfrm rot="16200000">
            <a:off x="127461" y="676102"/>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Block Arc 11">
            <a:extLst>
              <a:ext uri="{FF2B5EF4-FFF2-40B4-BE49-F238E27FC236}">
                <a16:creationId xmlns:a16="http://schemas.microsoft.com/office/drawing/2014/main" id="{29DEB0C2-5DEC-4E58-98C1-BD8F92B80EB5}"/>
              </a:ext>
            </a:extLst>
          </p:cNvPr>
          <p:cNvSpPr/>
          <p:nvPr/>
        </p:nvSpPr>
        <p:spPr>
          <a:xfrm rot="5400000">
            <a:off x="5843848" y="9005455"/>
            <a:ext cx="3674226" cy="3557848"/>
          </a:xfrm>
          <a:prstGeom prst="blockArc">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Rectangle 12">
            <a:extLst>
              <a:ext uri="{FF2B5EF4-FFF2-40B4-BE49-F238E27FC236}">
                <a16:creationId xmlns:a16="http://schemas.microsoft.com/office/drawing/2014/main" id="{978432E2-E584-47C1-9616-879CF8AE01C2}"/>
              </a:ext>
            </a:extLst>
          </p:cNvPr>
          <p:cNvSpPr/>
          <p:nvPr/>
        </p:nvSpPr>
        <p:spPr>
          <a:xfrm>
            <a:off x="1964576" y="8947266"/>
            <a:ext cx="5816138" cy="89777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2" descr="Image">
            <a:extLst>
              <a:ext uri="{FF2B5EF4-FFF2-40B4-BE49-F238E27FC236}">
                <a16:creationId xmlns:a16="http://schemas.microsoft.com/office/drawing/2014/main" id="{F2BAAAC3-CACD-40E6-AB02-A978F5E966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4983" y="0"/>
            <a:ext cx="1323572" cy="1323572"/>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12729B7D-1346-4030-992E-74325914E126}"/>
              </a:ext>
            </a:extLst>
          </p:cNvPr>
          <p:cNvSpPr/>
          <p:nvPr/>
        </p:nvSpPr>
        <p:spPr>
          <a:xfrm>
            <a:off x="5472549" y="369990"/>
            <a:ext cx="2761647" cy="1261884"/>
          </a:xfrm>
          <a:prstGeom prst="rect">
            <a:avLst/>
          </a:prstGeom>
          <a:noFill/>
        </p:spPr>
        <p:txBody>
          <a:bodyPr wrap="square" lIns="91440" tIns="45720" rIns="91440" bIns="45720">
            <a:spAutoFit/>
          </a:bodyPr>
          <a:lstStyle/>
          <a:p>
            <a:pPr algn="ctr"/>
            <a:r>
              <a:rPr lang="en-US" sz="2800" b="1" dirty="0" err="1">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800" b="1"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 </a:t>
            </a:r>
          </a:p>
          <a:p>
            <a:pPr algn="ctr"/>
            <a:r>
              <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10 Learning Journey</a:t>
            </a:r>
            <a:endParaRPr lang="en-US" sz="2400" b="1" cap="none" spc="0" dirty="0">
              <a:ln w="0"/>
              <a:solidFill>
                <a:schemeClr val="accent6">
                  <a:lumMod val="50000"/>
                </a:schemeClr>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18" name="TextBox 17">
            <a:extLst>
              <a:ext uri="{FF2B5EF4-FFF2-40B4-BE49-F238E27FC236}">
                <a16:creationId xmlns:a16="http://schemas.microsoft.com/office/drawing/2014/main" id="{4F4BB1FD-57A7-4F31-AFF2-479A20641BAF}"/>
              </a:ext>
            </a:extLst>
          </p:cNvPr>
          <p:cNvSpPr txBox="1"/>
          <p:nvPr/>
        </p:nvSpPr>
        <p:spPr>
          <a:xfrm>
            <a:off x="185649" y="11777797"/>
            <a:ext cx="7024776" cy="889154"/>
          </a:xfrm>
          <a:prstGeom prst="rect">
            <a:avLst/>
          </a:prstGeom>
          <a:solidFill>
            <a:schemeClr val="bg1">
              <a:lumMod val="95000"/>
            </a:schemeClr>
          </a:solidFill>
          <a:ln>
            <a:solidFill>
              <a:schemeClr val="accent6">
                <a:lumMod val="50000"/>
              </a:schemeClr>
            </a:solidFill>
          </a:ln>
        </p:spPr>
        <p:txBody>
          <a:bodyPr wrap="square" rtlCol="0">
            <a:spAutoFit/>
          </a:bodyPr>
          <a:lstStyle/>
          <a:p>
            <a:pPr>
              <a:lnSpc>
                <a:spcPct val="150000"/>
              </a:lnSpc>
            </a:pPr>
            <a:r>
              <a:rPr lang="en-GB" sz="1200" b="1" dirty="0">
                <a:latin typeface="Arial" panose="020B0604020202020204" pitchFamily="34" charset="0"/>
                <a:cs typeface="Arial" panose="020B0604020202020204" pitchFamily="34" charset="0"/>
              </a:rPr>
              <a:t>KS3: </a:t>
            </a:r>
            <a:r>
              <a:rPr lang="en-GB" sz="1200" dirty="0">
                <a:latin typeface="Arial" panose="020B0604020202020204" pitchFamily="34" charset="0"/>
                <a:cs typeface="Arial" panose="020B0604020202020204" pitchFamily="34" charset="0"/>
              </a:rPr>
              <a:t>Students will have completed a broad curriculum in Years 7- 9 covering many topics including cells, structure and function of living things and health &amp; lifestyle. This will provide the foundations which will be built on over the next two years during the GCSE curriculum. </a:t>
            </a:r>
          </a:p>
        </p:txBody>
      </p:sp>
      <p:sp>
        <p:nvSpPr>
          <p:cNvPr id="20" name="TextBox 19">
            <a:extLst>
              <a:ext uri="{FF2B5EF4-FFF2-40B4-BE49-F238E27FC236}">
                <a16:creationId xmlns:a16="http://schemas.microsoft.com/office/drawing/2014/main" id="{8004E933-6F40-4BEF-B59A-B7C63CAF1968}"/>
              </a:ext>
            </a:extLst>
          </p:cNvPr>
          <p:cNvSpPr txBox="1"/>
          <p:nvPr/>
        </p:nvSpPr>
        <p:spPr>
          <a:xfrm>
            <a:off x="3389788" y="9103765"/>
            <a:ext cx="2821625"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Autumn Term</a:t>
            </a:r>
          </a:p>
        </p:txBody>
      </p:sp>
      <p:sp>
        <p:nvSpPr>
          <p:cNvPr id="21" name="TextBox 20">
            <a:extLst>
              <a:ext uri="{FF2B5EF4-FFF2-40B4-BE49-F238E27FC236}">
                <a16:creationId xmlns:a16="http://schemas.microsoft.com/office/drawing/2014/main" id="{8ECD4514-ED62-43BD-A543-CD90D4B02D80}"/>
              </a:ext>
            </a:extLst>
          </p:cNvPr>
          <p:cNvSpPr txBox="1"/>
          <p:nvPr/>
        </p:nvSpPr>
        <p:spPr>
          <a:xfrm>
            <a:off x="3524868" y="6290079"/>
            <a:ext cx="2551462"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Spring Term</a:t>
            </a:r>
          </a:p>
        </p:txBody>
      </p:sp>
      <p:sp>
        <p:nvSpPr>
          <p:cNvPr id="22" name="TextBox 21">
            <a:extLst>
              <a:ext uri="{FF2B5EF4-FFF2-40B4-BE49-F238E27FC236}">
                <a16:creationId xmlns:a16="http://schemas.microsoft.com/office/drawing/2014/main" id="{8970C407-8281-43A7-8775-6C3895D0B6C1}"/>
              </a:ext>
            </a:extLst>
          </p:cNvPr>
          <p:cNvSpPr txBox="1"/>
          <p:nvPr/>
        </p:nvSpPr>
        <p:spPr>
          <a:xfrm>
            <a:off x="3428591" y="3569328"/>
            <a:ext cx="2888107" cy="584775"/>
          </a:xfrm>
          <a:prstGeom prst="rect">
            <a:avLst/>
          </a:prstGeom>
          <a:noFill/>
        </p:spPr>
        <p:txBody>
          <a:bodyPr wrap="square" rtlCol="0">
            <a:spAutoFit/>
          </a:bodyPr>
          <a:lstStyle/>
          <a:p>
            <a:r>
              <a:rPr lang="en-GB" sz="3200" b="1" dirty="0">
                <a:solidFill>
                  <a:schemeClr val="bg1"/>
                </a:solidFill>
                <a:latin typeface="Arial" panose="020B0604020202020204" pitchFamily="34" charset="0"/>
                <a:cs typeface="Arial" panose="020B0604020202020204" pitchFamily="34" charset="0"/>
              </a:rPr>
              <a:t>Summer Term</a:t>
            </a:r>
          </a:p>
        </p:txBody>
      </p:sp>
      <p:sp>
        <p:nvSpPr>
          <p:cNvPr id="23" name="TextBox 22">
            <a:extLst>
              <a:ext uri="{FF2B5EF4-FFF2-40B4-BE49-F238E27FC236}">
                <a16:creationId xmlns:a16="http://schemas.microsoft.com/office/drawing/2014/main" id="{1565F0B8-AAAE-444A-ADFA-09316BA80309}"/>
              </a:ext>
            </a:extLst>
          </p:cNvPr>
          <p:cNvSpPr txBox="1"/>
          <p:nvPr/>
        </p:nvSpPr>
        <p:spPr>
          <a:xfrm>
            <a:off x="5843054" y="10146651"/>
            <a:ext cx="2067918" cy="1501529"/>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B5 Communicable Diseases: </a:t>
            </a:r>
            <a:r>
              <a:rPr lang="en-GB" sz="1200" dirty="0">
                <a:latin typeface="Arial" panose="020B0604020202020204" pitchFamily="34" charset="0"/>
                <a:cs typeface="Arial" panose="020B0604020202020204" pitchFamily="34" charset="0"/>
              </a:rPr>
              <a:t>Content includes pathogens that cause disease, symptoms and treatment of disease. </a:t>
            </a:r>
          </a:p>
        </p:txBody>
      </p:sp>
      <p:sp>
        <p:nvSpPr>
          <p:cNvPr id="24" name="TextBox 23">
            <a:extLst>
              <a:ext uri="{FF2B5EF4-FFF2-40B4-BE49-F238E27FC236}">
                <a16:creationId xmlns:a16="http://schemas.microsoft.com/office/drawing/2014/main" id="{765C69E9-00C5-49C2-94AE-911818F0B6C6}"/>
              </a:ext>
            </a:extLst>
          </p:cNvPr>
          <p:cNvSpPr txBox="1"/>
          <p:nvPr/>
        </p:nvSpPr>
        <p:spPr>
          <a:xfrm>
            <a:off x="2644429" y="7089329"/>
            <a:ext cx="2243736" cy="1633158"/>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B7 Non - communicable Diseases: </a:t>
            </a:r>
            <a:r>
              <a:rPr lang="en-GB" sz="1200" dirty="0">
                <a:latin typeface="Arial" panose="020B0604020202020204" pitchFamily="34" charset="0"/>
                <a:cs typeface="Arial" panose="020B0604020202020204" pitchFamily="34" charset="0"/>
              </a:rPr>
              <a:t>Students will study different risk factors for disease including smoking and cancer and will use data to help them to draw conclusions about causes of disease. </a:t>
            </a:r>
          </a:p>
        </p:txBody>
      </p:sp>
      <p:sp>
        <p:nvSpPr>
          <p:cNvPr id="25" name="TextBox 24">
            <a:extLst>
              <a:ext uri="{FF2B5EF4-FFF2-40B4-BE49-F238E27FC236}">
                <a16:creationId xmlns:a16="http://schemas.microsoft.com/office/drawing/2014/main" id="{E7E05D44-D309-45A2-A68D-B42A0AB7CD8E}"/>
              </a:ext>
            </a:extLst>
          </p:cNvPr>
          <p:cNvSpPr txBox="1"/>
          <p:nvPr/>
        </p:nvSpPr>
        <p:spPr>
          <a:xfrm>
            <a:off x="354811" y="7034339"/>
            <a:ext cx="2231289" cy="1688148"/>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B6 Preventing Infection and Treating Disease: </a:t>
            </a:r>
            <a:r>
              <a:rPr lang="en-GB" sz="1200" dirty="0">
                <a:latin typeface="Arial" panose="020B0604020202020204" pitchFamily="34" charset="0"/>
                <a:cs typeface="Arial" panose="020B0604020202020204" pitchFamily="34" charset="0"/>
              </a:rPr>
              <a:t>Students will learn about ways of treating disease including; vaccination, antibiotics and painkillers. The use of monoclonal antibodies will also be studied.</a:t>
            </a:r>
          </a:p>
        </p:txBody>
      </p:sp>
      <p:sp>
        <p:nvSpPr>
          <p:cNvPr id="26" name="TextBox 25">
            <a:extLst>
              <a:ext uri="{FF2B5EF4-FFF2-40B4-BE49-F238E27FC236}">
                <a16:creationId xmlns:a16="http://schemas.microsoft.com/office/drawing/2014/main" id="{C569FCAB-1C89-4F1E-9185-8B84304B9E0A}"/>
              </a:ext>
            </a:extLst>
          </p:cNvPr>
          <p:cNvSpPr txBox="1"/>
          <p:nvPr/>
        </p:nvSpPr>
        <p:spPr>
          <a:xfrm>
            <a:off x="3209987" y="10077351"/>
            <a:ext cx="1949705" cy="1585038"/>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B4 Organising animals &amp; plants:</a:t>
            </a:r>
            <a:r>
              <a:rPr lang="en-GB" sz="1200" dirty="0">
                <a:latin typeface="Arial" panose="020B0604020202020204" pitchFamily="34" charset="0"/>
                <a:cs typeface="Arial" panose="020B0604020202020204" pitchFamily="34" charset="0"/>
              </a:rPr>
              <a:t> Content includes circulatory system, heart and blood vessels and plant tissues and transport system.</a:t>
            </a:r>
          </a:p>
        </p:txBody>
      </p:sp>
      <p:sp>
        <p:nvSpPr>
          <p:cNvPr id="27" name="TextBox 26">
            <a:extLst>
              <a:ext uri="{FF2B5EF4-FFF2-40B4-BE49-F238E27FC236}">
                <a16:creationId xmlns:a16="http://schemas.microsoft.com/office/drawing/2014/main" id="{594F16F7-EE98-4B7D-9055-6E7C84C0CBA1}"/>
              </a:ext>
            </a:extLst>
          </p:cNvPr>
          <p:cNvSpPr txBox="1"/>
          <p:nvPr/>
        </p:nvSpPr>
        <p:spPr>
          <a:xfrm>
            <a:off x="965492" y="10117222"/>
            <a:ext cx="1812641" cy="1564566"/>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B3 Organisation &amp; Digestion: </a:t>
            </a:r>
            <a:r>
              <a:rPr lang="en-GB" sz="1200" dirty="0">
                <a:latin typeface="Arial" panose="020B0604020202020204" pitchFamily="34" charset="0"/>
                <a:cs typeface="Arial" panose="020B0604020202020204" pitchFamily="34" charset="0"/>
              </a:rPr>
              <a:t>Students will learn about the human digestive system which provides the body with nutrients and how enzymes work.</a:t>
            </a:r>
          </a:p>
        </p:txBody>
      </p:sp>
      <p:sp>
        <p:nvSpPr>
          <p:cNvPr id="29" name="TextBox 28">
            <a:extLst>
              <a:ext uri="{FF2B5EF4-FFF2-40B4-BE49-F238E27FC236}">
                <a16:creationId xmlns:a16="http://schemas.microsoft.com/office/drawing/2014/main" id="{2A4AEF1B-DF46-4DA1-BA41-C2CE7A6B739C}"/>
              </a:ext>
            </a:extLst>
          </p:cNvPr>
          <p:cNvSpPr txBox="1"/>
          <p:nvPr/>
        </p:nvSpPr>
        <p:spPr>
          <a:xfrm>
            <a:off x="4885937" y="7070501"/>
            <a:ext cx="2324488" cy="1604583"/>
          </a:xfrm>
          <a:prstGeom prst="rect">
            <a:avLst/>
          </a:prstGeom>
          <a:solidFill>
            <a:schemeClr val="accent6">
              <a:lumMod val="20000"/>
              <a:lumOff val="8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B8 Photosynthesis</a:t>
            </a:r>
            <a:r>
              <a:rPr lang="en-GB" sz="1200" dirty="0">
                <a:latin typeface="Arial" panose="020B0604020202020204" pitchFamily="34" charset="0"/>
                <a:cs typeface="Arial" panose="020B0604020202020204" pitchFamily="34" charset="0"/>
              </a:rPr>
              <a:t>: Students will study photosynthesis in both plants and algae and any limiting factors that will affect the rate. Adaptations of the leaf to maximise photosynthesis is also studied. </a:t>
            </a:r>
          </a:p>
        </p:txBody>
      </p:sp>
      <p:sp>
        <p:nvSpPr>
          <p:cNvPr id="30" name="TextBox 29">
            <a:extLst>
              <a:ext uri="{FF2B5EF4-FFF2-40B4-BE49-F238E27FC236}">
                <a16:creationId xmlns:a16="http://schemas.microsoft.com/office/drawing/2014/main" id="{F7D8D4FB-F999-4216-8538-8F4EAF0B8DE3}"/>
              </a:ext>
            </a:extLst>
          </p:cNvPr>
          <p:cNvSpPr txBox="1"/>
          <p:nvPr/>
        </p:nvSpPr>
        <p:spPr>
          <a:xfrm>
            <a:off x="7236287" y="7052904"/>
            <a:ext cx="2010102" cy="1604583"/>
          </a:xfrm>
          <a:prstGeom prst="rect">
            <a:avLst/>
          </a:prstGeom>
          <a:solidFill>
            <a:schemeClr val="accent6">
              <a:lumMod val="60000"/>
              <a:lumOff val="4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B9 Respiration: </a:t>
            </a:r>
            <a:r>
              <a:rPr lang="en-GB" sz="1200" dirty="0">
                <a:latin typeface="Arial" panose="020B0604020202020204" pitchFamily="34" charset="0"/>
                <a:cs typeface="Arial" panose="020B0604020202020204" pitchFamily="34" charset="0"/>
              </a:rPr>
              <a:t>This topic looks at one of the most important processes in cells of respiration. Metabolism, aerobic and anaerobic respiration will all be covered in this topic.</a:t>
            </a:r>
          </a:p>
        </p:txBody>
      </p:sp>
      <p:sp>
        <p:nvSpPr>
          <p:cNvPr id="31" name="TextBox 30">
            <a:extLst>
              <a:ext uri="{FF2B5EF4-FFF2-40B4-BE49-F238E27FC236}">
                <a16:creationId xmlns:a16="http://schemas.microsoft.com/office/drawing/2014/main" id="{355AFA0E-4282-4C37-9618-E588A945A7D4}"/>
              </a:ext>
            </a:extLst>
          </p:cNvPr>
          <p:cNvSpPr txBox="1"/>
          <p:nvPr/>
        </p:nvSpPr>
        <p:spPr>
          <a:xfrm>
            <a:off x="4703446" y="4295053"/>
            <a:ext cx="2844925" cy="1776147"/>
          </a:xfrm>
          <a:prstGeom prst="rect">
            <a:avLst/>
          </a:prstGeom>
          <a:solidFill>
            <a:schemeClr val="accent6">
              <a:lumMod val="40000"/>
              <a:lumOff val="60000"/>
            </a:schemeClr>
          </a:solidFill>
        </p:spPr>
        <p:txBody>
          <a:bodyPr wrap="square" rtlCol="0" anchor="ctr" anchorCtr="0">
            <a:noAutofit/>
          </a:bodyPr>
          <a:lstStyle/>
          <a:p>
            <a:pPr algn="ctr"/>
            <a:r>
              <a:rPr lang="en-GB" sz="1200" b="1" dirty="0">
                <a:latin typeface="Arial" panose="020B0604020202020204" pitchFamily="34" charset="0"/>
                <a:cs typeface="Arial" panose="020B0604020202020204" pitchFamily="34" charset="0"/>
              </a:rPr>
              <a:t>B15: Adaptations, Interdependence &amp; Competition: </a:t>
            </a:r>
            <a:r>
              <a:rPr lang="en-GB" sz="1200" dirty="0">
                <a:latin typeface="Arial" panose="020B0604020202020204" pitchFamily="34" charset="0"/>
                <a:cs typeface="Arial" panose="020B0604020202020204" pitchFamily="34" charset="0"/>
              </a:rPr>
              <a:t>Students will study communities including the interdependence of all the species present, environmental factors and be able to give real examples to illustrate interdependence.</a:t>
            </a:r>
          </a:p>
          <a:p>
            <a:pPr algn="ctr"/>
            <a:r>
              <a:rPr lang="en-GB" sz="1200" dirty="0">
                <a:latin typeface="Arial" panose="020B0604020202020204" pitchFamily="34" charset="0"/>
                <a:cs typeface="Arial" panose="020B0604020202020204" pitchFamily="34" charset="0"/>
              </a:rPr>
              <a:t>Core practical's</a:t>
            </a:r>
          </a:p>
        </p:txBody>
      </p:sp>
      <p:sp>
        <p:nvSpPr>
          <p:cNvPr id="32" name="Oval 31">
            <a:extLst>
              <a:ext uri="{FF2B5EF4-FFF2-40B4-BE49-F238E27FC236}">
                <a16:creationId xmlns:a16="http://schemas.microsoft.com/office/drawing/2014/main" id="{C531863C-ACAE-4386-9FE1-EC1A0C53C31B}"/>
              </a:ext>
            </a:extLst>
          </p:cNvPr>
          <p:cNvSpPr/>
          <p:nvPr/>
        </p:nvSpPr>
        <p:spPr>
          <a:xfrm>
            <a:off x="7321098" y="11702260"/>
            <a:ext cx="919232" cy="919232"/>
          </a:xfrm>
          <a:prstGeom prst="ellipse">
            <a:avLst/>
          </a:prstGeom>
          <a:ln w="38100">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b="1" dirty="0">
                <a:latin typeface="Century Gothic" panose="020B0502020202020204" pitchFamily="34" charset="0"/>
              </a:rPr>
              <a:t>Start here</a:t>
            </a:r>
          </a:p>
        </p:txBody>
      </p:sp>
      <p:sp>
        <p:nvSpPr>
          <p:cNvPr id="37" name="Rectangle 36">
            <a:extLst>
              <a:ext uri="{FF2B5EF4-FFF2-40B4-BE49-F238E27FC236}">
                <a16:creationId xmlns:a16="http://schemas.microsoft.com/office/drawing/2014/main" id="{02EDA40E-23E2-4918-BD00-E03082C7E052}"/>
              </a:ext>
            </a:extLst>
          </p:cNvPr>
          <p:cNvSpPr/>
          <p:nvPr/>
        </p:nvSpPr>
        <p:spPr>
          <a:xfrm>
            <a:off x="2030289" y="2004183"/>
            <a:ext cx="5684709" cy="1166153"/>
          </a:xfrm>
          <a:prstGeom prst="rect">
            <a:avLst/>
          </a:prstGeom>
          <a:solidFill>
            <a:schemeClr val="bg1">
              <a:lumMod val="95000"/>
            </a:schemeClr>
          </a:solidFill>
          <a:ln>
            <a:solidFill>
              <a:srgbClr val="FF0000"/>
            </a:solidFill>
          </a:ln>
        </p:spPr>
        <p:txBody>
          <a:bodyPr wrap="square" rtlCol="0">
            <a:spAutoFit/>
          </a:bodyPr>
          <a:lstStyle/>
          <a:p>
            <a:pPr>
              <a:lnSpc>
                <a:spcPct val="150000"/>
              </a:lnSpc>
            </a:pPr>
            <a:r>
              <a:rPr lang="en-US" sz="1200" b="1" dirty="0">
                <a:solidFill>
                  <a:schemeClr val="tx1"/>
                </a:solidFill>
                <a:latin typeface="Arial" panose="020B0604020202020204" pitchFamily="34" charset="0"/>
                <a:cs typeface="Arial" panose="020B0604020202020204" pitchFamily="34" charset="0"/>
              </a:rPr>
              <a:t>End of </a:t>
            </a:r>
            <a:r>
              <a:rPr lang="en-US" sz="1200" b="1" dirty="0">
                <a:latin typeface="Arial" panose="020B0604020202020204" pitchFamily="34" charset="0"/>
                <a:cs typeface="Arial" panose="020B0604020202020204" pitchFamily="34" charset="0"/>
              </a:rPr>
              <a:t>year 10 exam in the summer term:</a:t>
            </a:r>
          </a:p>
          <a:p>
            <a:pPr>
              <a:lnSpc>
                <a:spcPct val="150000"/>
              </a:lnSpc>
            </a:pPr>
            <a:r>
              <a:rPr lang="en-US" sz="1200" dirty="0">
                <a:solidFill>
                  <a:schemeClr val="tx1"/>
                </a:solidFill>
                <a:latin typeface="Arial" panose="020B0604020202020204" pitchFamily="34" charset="0"/>
                <a:cs typeface="Arial" panose="020B0604020202020204" pitchFamily="34" charset="0"/>
              </a:rPr>
              <a:t>Build </a:t>
            </a:r>
            <a:r>
              <a:rPr lang="en-US" sz="1200" dirty="0">
                <a:latin typeface="Arial" panose="020B0604020202020204" pitchFamily="34" charset="0"/>
                <a:cs typeface="Arial" panose="020B0604020202020204" pitchFamily="34" charset="0"/>
              </a:rPr>
              <a:t>your revision skills, practice </a:t>
            </a:r>
            <a:r>
              <a:rPr lang="en-US" sz="1200" dirty="0">
                <a:solidFill>
                  <a:schemeClr val="tx1"/>
                </a:solidFill>
                <a:latin typeface="Arial" panose="020B0604020202020204" pitchFamily="34" charset="0"/>
                <a:cs typeface="Arial" panose="020B0604020202020204" pitchFamily="34" charset="0"/>
              </a:rPr>
              <a:t>and commit key information to your long-term memory. You will be tested on all the content learned over the course of the year ready to recall and build on </a:t>
            </a:r>
            <a:r>
              <a:rPr lang="en-US" sz="1200" dirty="0">
                <a:latin typeface="Arial" panose="020B0604020202020204" pitchFamily="34" charset="0"/>
                <a:cs typeface="Arial" panose="020B0604020202020204" pitchFamily="34" charset="0"/>
              </a:rPr>
              <a:t>this knowledge throughout</a:t>
            </a:r>
            <a:r>
              <a:rPr lang="en-US" sz="1200" dirty="0">
                <a:solidFill>
                  <a:schemeClr val="tx1"/>
                </a:solidFill>
                <a:latin typeface="Arial" panose="020B0604020202020204" pitchFamily="34" charset="0"/>
                <a:cs typeface="Arial" panose="020B0604020202020204" pitchFamily="34" charset="0"/>
              </a:rPr>
              <a:t> Year 10.</a:t>
            </a:r>
          </a:p>
        </p:txBody>
      </p:sp>
      <p:pic>
        <p:nvPicPr>
          <p:cNvPr id="40" name="Picture 39">
            <a:extLst>
              <a:ext uri="{FF2B5EF4-FFF2-40B4-BE49-F238E27FC236}">
                <a16:creationId xmlns:a16="http://schemas.microsoft.com/office/drawing/2014/main" id="{9CEAC0B9-FDFC-47BA-AD1B-A432AC9FB82A}"/>
              </a:ext>
            </a:extLst>
          </p:cNvPr>
          <p:cNvPicPr>
            <a:picLocks noChangeAspect="1"/>
          </p:cNvPicPr>
          <p:nvPr/>
        </p:nvPicPr>
        <p:blipFill>
          <a:blip r:embed="rId4">
            <a:lum bright="70000" contrast="-70000"/>
          </a:blip>
          <a:stretch>
            <a:fillRect/>
          </a:stretch>
        </p:blipFill>
        <p:spPr>
          <a:xfrm>
            <a:off x="7120538" y="3545065"/>
            <a:ext cx="594460" cy="594460"/>
          </a:xfrm>
          <a:prstGeom prst="rect">
            <a:avLst/>
          </a:prstGeom>
        </p:spPr>
      </p:pic>
      <p:sp>
        <p:nvSpPr>
          <p:cNvPr id="41" name="Arrow: Right 40">
            <a:extLst>
              <a:ext uri="{FF2B5EF4-FFF2-40B4-BE49-F238E27FC236}">
                <a16:creationId xmlns:a16="http://schemas.microsoft.com/office/drawing/2014/main" id="{12B25804-9ADA-4D8B-9F65-740D9E5FCD17}"/>
              </a:ext>
            </a:extLst>
          </p:cNvPr>
          <p:cNvSpPr/>
          <p:nvPr/>
        </p:nvSpPr>
        <p:spPr>
          <a:xfrm rot="5400000">
            <a:off x="4629757" y="3245527"/>
            <a:ext cx="481236" cy="36697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a:extLst>
              <a:ext uri="{FF2B5EF4-FFF2-40B4-BE49-F238E27FC236}">
                <a16:creationId xmlns:a16="http://schemas.microsoft.com/office/drawing/2014/main" id="{CFF132B0-F274-4F05-BFF3-E73AB0E5949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26" y="3719441"/>
            <a:ext cx="1118396" cy="1118396"/>
          </a:xfrm>
          <a:prstGeom prst="rect">
            <a:avLst/>
          </a:prstGeom>
          <a:noFill/>
          <a:extLst>
            <a:ext uri="{909E8E84-426E-40DD-AFC4-6F175D3DCCD1}">
              <a14:hiddenFill xmlns:a14="http://schemas.microsoft.com/office/drawing/2010/main">
                <a:solidFill>
                  <a:srgbClr val="FFFFFF"/>
                </a:solidFill>
              </a14:hiddenFill>
            </a:ext>
          </a:extLst>
        </p:spPr>
      </p:pic>
      <p:sp>
        <p:nvSpPr>
          <p:cNvPr id="54" name="Rectangle 53">
            <a:extLst>
              <a:ext uri="{FF2B5EF4-FFF2-40B4-BE49-F238E27FC236}">
                <a16:creationId xmlns:a16="http://schemas.microsoft.com/office/drawing/2014/main" id="{EDD5D311-3FCF-40DA-A938-FFF0B5A553F2}"/>
              </a:ext>
            </a:extLst>
          </p:cNvPr>
          <p:cNvSpPr/>
          <p:nvPr/>
        </p:nvSpPr>
        <p:spPr>
          <a:xfrm>
            <a:off x="2971971" y="554890"/>
            <a:ext cx="2116940" cy="1021883"/>
          </a:xfrm>
          <a:prstGeom prst="rect">
            <a:avLst/>
          </a:prstGeom>
          <a:solidFill>
            <a:srgbClr val="CCCCFF"/>
          </a:solidFill>
        </p:spPr>
        <p:txBody>
          <a:bodyPr wrap="square" rtlCol="0">
            <a:spAutoFit/>
          </a:bodyPr>
          <a:lstStyle/>
          <a:p>
            <a:pPr>
              <a:lnSpc>
                <a:spcPct val="150000"/>
              </a:lnSpc>
            </a:pPr>
            <a:r>
              <a:rPr lang="en-US" sz="1400" b="1" dirty="0">
                <a:solidFill>
                  <a:schemeClr val="tx1"/>
                </a:solidFill>
                <a:latin typeface="Arial" panose="020B0604020202020204" pitchFamily="34" charset="0"/>
                <a:cs typeface="Arial" panose="020B0604020202020204" pitchFamily="34" charset="0"/>
              </a:rPr>
              <a:t>This way to Year 11</a:t>
            </a:r>
            <a:r>
              <a:rPr lang="en-US" sz="1400" dirty="0">
                <a:solidFill>
                  <a:schemeClr val="tx1"/>
                </a:solidFill>
                <a:latin typeface="Arial" panose="020B0604020202020204" pitchFamily="34" charset="0"/>
                <a:cs typeface="Arial" panose="020B0604020202020204" pitchFamily="34" charset="0"/>
              </a:rPr>
              <a:t>:</a:t>
            </a:r>
          </a:p>
          <a:p>
            <a:pPr>
              <a:lnSpc>
                <a:spcPct val="150000"/>
              </a:lnSpc>
            </a:pPr>
            <a:r>
              <a:rPr lang="en-US" sz="1400" dirty="0">
                <a:latin typeface="Arial" panose="020B0604020202020204" pitchFamily="34" charset="0"/>
                <a:cs typeface="Arial" panose="020B0604020202020204" pitchFamily="34" charset="0"/>
              </a:rPr>
              <a:t>Continuing your journey to scientific greatness.</a:t>
            </a:r>
          </a:p>
        </p:txBody>
      </p:sp>
      <p:sp>
        <p:nvSpPr>
          <p:cNvPr id="55" name="Arrow: Right 54">
            <a:extLst>
              <a:ext uri="{FF2B5EF4-FFF2-40B4-BE49-F238E27FC236}">
                <a16:creationId xmlns:a16="http://schemas.microsoft.com/office/drawing/2014/main" id="{99916DA5-3E06-4133-995B-B97F4223D01F}"/>
              </a:ext>
            </a:extLst>
          </p:cNvPr>
          <p:cNvSpPr/>
          <p:nvPr/>
        </p:nvSpPr>
        <p:spPr>
          <a:xfrm>
            <a:off x="1914699" y="166255"/>
            <a:ext cx="936785" cy="1778922"/>
          </a:xfrm>
          <a:prstGeom prst="rightArrow">
            <a:avLst>
              <a:gd name="adj1" fmla="val 50000"/>
              <a:gd name="adj2" fmla="val 100000"/>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6" name="Picture 55">
            <a:extLst>
              <a:ext uri="{FF2B5EF4-FFF2-40B4-BE49-F238E27FC236}">
                <a16:creationId xmlns:a16="http://schemas.microsoft.com/office/drawing/2014/main" id="{93080889-478B-4696-BFFF-8FA10E16CE5A}"/>
              </a:ext>
            </a:extLst>
          </p:cNvPr>
          <p:cNvPicPr>
            <a:picLocks noChangeAspect="1"/>
          </p:cNvPicPr>
          <p:nvPr/>
        </p:nvPicPr>
        <p:blipFill>
          <a:blip r:embed="rId6">
            <a:lum bright="70000" contrast="-70000"/>
          </a:blip>
          <a:stretch>
            <a:fillRect/>
          </a:stretch>
        </p:blipFill>
        <p:spPr>
          <a:xfrm>
            <a:off x="1794212" y="698433"/>
            <a:ext cx="734947" cy="734947"/>
          </a:xfrm>
          <a:prstGeom prst="rect">
            <a:avLst/>
          </a:prstGeom>
        </p:spPr>
      </p:pic>
      <p:pic>
        <p:nvPicPr>
          <p:cNvPr id="3" name="Picture 2">
            <a:extLst>
              <a:ext uri="{FF2B5EF4-FFF2-40B4-BE49-F238E27FC236}">
                <a16:creationId xmlns:a16="http://schemas.microsoft.com/office/drawing/2014/main" id="{30A23CA9-27C5-45DE-BA17-F8989912B2C1}"/>
              </a:ext>
            </a:extLst>
          </p:cNvPr>
          <p:cNvPicPr>
            <a:picLocks noChangeAspect="1"/>
          </p:cNvPicPr>
          <p:nvPr/>
        </p:nvPicPr>
        <p:blipFill rotWithShape="1">
          <a:blip r:embed="rId7"/>
          <a:srcRect l="20768" t="10860" r="18503" b="29993"/>
          <a:stretch/>
        </p:blipFill>
        <p:spPr>
          <a:xfrm>
            <a:off x="159147" y="9488693"/>
            <a:ext cx="875225" cy="852429"/>
          </a:xfrm>
          <a:prstGeom prst="rect">
            <a:avLst/>
          </a:prstGeom>
        </p:spPr>
      </p:pic>
      <p:pic>
        <p:nvPicPr>
          <p:cNvPr id="14" name="Picture 13">
            <a:extLst>
              <a:ext uri="{FF2B5EF4-FFF2-40B4-BE49-F238E27FC236}">
                <a16:creationId xmlns:a16="http://schemas.microsoft.com/office/drawing/2014/main" id="{5908DFD4-AB5F-4330-AE3E-FB0E0C1CD124}"/>
              </a:ext>
            </a:extLst>
          </p:cNvPr>
          <p:cNvPicPr>
            <a:picLocks noChangeAspect="1"/>
          </p:cNvPicPr>
          <p:nvPr/>
        </p:nvPicPr>
        <p:blipFill rotWithShape="1">
          <a:blip r:embed="rId8"/>
          <a:srcRect b="21326"/>
          <a:stretch/>
        </p:blipFill>
        <p:spPr>
          <a:xfrm>
            <a:off x="5028498" y="11070640"/>
            <a:ext cx="830101" cy="653077"/>
          </a:xfrm>
          <a:prstGeom prst="rect">
            <a:avLst/>
          </a:prstGeom>
        </p:spPr>
      </p:pic>
      <p:pic>
        <p:nvPicPr>
          <p:cNvPr id="19" name="Picture 18">
            <a:extLst>
              <a:ext uri="{FF2B5EF4-FFF2-40B4-BE49-F238E27FC236}">
                <a16:creationId xmlns:a16="http://schemas.microsoft.com/office/drawing/2014/main" id="{56AEFB58-9E55-4736-8D71-344970983A27}"/>
              </a:ext>
            </a:extLst>
          </p:cNvPr>
          <p:cNvPicPr>
            <a:picLocks noChangeAspect="1"/>
          </p:cNvPicPr>
          <p:nvPr/>
        </p:nvPicPr>
        <p:blipFill rotWithShape="1">
          <a:blip r:embed="rId9"/>
          <a:srcRect l="11202" r="11294" b="20695"/>
          <a:stretch/>
        </p:blipFill>
        <p:spPr>
          <a:xfrm>
            <a:off x="7889939" y="10402539"/>
            <a:ext cx="704395" cy="720767"/>
          </a:xfrm>
          <a:prstGeom prst="rect">
            <a:avLst/>
          </a:prstGeom>
        </p:spPr>
      </p:pic>
      <p:pic>
        <p:nvPicPr>
          <p:cNvPr id="38" name="Picture 37">
            <a:extLst>
              <a:ext uri="{FF2B5EF4-FFF2-40B4-BE49-F238E27FC236}">
                <a16:creationId xmlns:a16="http://schemas.microsoft.com/office/drawing/2014/main" id="{16AF03A5-5DD8-48BD-831C-7703018ABA15}"/>
              </a:ext>
            </a:extLst>
          </p:cNvPr>
          <p:cNvPicPr>
            <a:picLocks noChangeAspect="1"/>
          </p:cNvPicPr>
          <p:nvPr/>
        </p:nvPicPr>
        <p:blipFill>
          <a:blip r:embed="rId10"/>
          <a:stretch>
            <a:fillRect/>
          </a:stretch>
        </p:blipFill>
        <p:spPr>
          <a:xfrm>
            <a:off x="2381976" y="8972414"/>
            <a:ext cx="1008928" cy="1008928"/>
          </a:xfrm>
          <a:prstGeom prst="rect">
            <a:avLst/>
          </a:prstGeom>
        </p:spPr>
      </p:pic>
      <p:pic>
        <p:nvPicPr>
          <p:cNvPr id="43" name="Picture 42">
            <a:extLst>
              <a:ext uri="{FF2B5EF4-FFF2-40B4-BE49-F238E27FC236}">
                <a16:creationId xmlns:a16="http://schemas.microsoft.com/office/drawing/2014/main" id="{1A2B1706-C8F4-41D3-ABC5-B91BB46A9E27}"/>
              </a:ext>
            </a:extLst>
          </p:cNvPr>
          <p:cNvPicPr>
            <a:picLocks noChangeAspect="1"/>
          </p:cNvPicPr>
          <p:nvPr/>
        </p:nvPicPr>
        <p:blipFill rotWithShape="1">
          <a:blip r:embed="rId11"/>
          <a:srcRect l="24160" r="23827" b="23301"/>
          <a:stretch/>
        </p:blipFill>
        <p:spPr>
          <a:xfrm>
            <a:off x="2278060" y="6295550"/>
            <a:ext cx="563259" cy="830577"/>
          </a:xfrm>
          <a:prstGeom prst="rect">
            <a:avLst/>
          </a:prstGeom>
        </p:spPr>
      </p:pic>
      <p:pic>
        <p:nvPicPr>
          <p:cNvPr id="46" name="Picture 45">
            <a:extLst>
              <a:ext uri="{FF2B5EF4-FFF2-40B4-BE49-F238E27FC236}">
                <a16:creationId xmlns:a16="http://schemas.microsoft.com/office/drawing/2014/main" id="{EEA7F46C-06E6-4222-AE06-80AC87FDE2B3}"/>
              </a:ext>
            </a:extLst>
          </p:cNvPr>
          <p:cNvPicPr>
            <a:picLocks noChangeAspect="1"/>
          </p:cNvPicPr>
          <p:nvPr/>
        </p:nvPicPr>
        <p:blipFill rotWithShape="1">
          <a:blip r:embed="rId12"/>
          <a:srcRect l="17524" t="3017" r="17642" b="23181"/>
          <a:stretch/>
        </p:blipFill>
        <p:spPr>
          <a:xfrm>
            <a:off x="6079175" y="6285123"/>
            <a:ext cx="640836" cy="729465"/>
          </a:xfrm>
          <a:prstGeom prst="rect">
            <a:avLst/>
          </a:prstGeom>
        </p:spPr>
      </p:pic>
      <p:pic>
        <p:nvPicPr>
          <p:cNvPr id="48" name="Picture 47">
            <a:extLst>
              <a:ext uri="{FF2B5EF4-FFF2-40B4-BE49-F238E27FC236}">
                <a16:creationId xmlns:a16="http://schemas.microsoft.com/office/drawing/2014/main" id="{14BECB1A-8D70-4DF4-BC84-8AB34560E0FE}"/>
              </a:ext>
            </a:extLst>
          </p:cNvPr>
          <p:cNvPicPr>
            <a:picLocks noChangeAspect="1"/>
          </p:cNvPicPr>
          <p:nvPr/>
        </p:nvPicPr>
        <p:blipFill rotWithShape="1">
          <a:blip r:embed="rId13"/>
          <a:srcRect l="10153" r="10080" b="19726"/>
          <a:stretch/>
        </p:blipFill>
        <p:spPr>
          <a:xfrm>
            <a:off x="7394495" y="8938800"/>
            <a:ext cx="798092" cy="803170"/>
          </a:xfrm>
          <a:prstGeom prst="rect">
            <a:avLst/>
          </a:prstGeom>
        </p:spPr>
      </p:pic>
      <p:pic>
        <p:nvPicPr>
          <p:cNvPr id="51" name="Picture 50">
            <a:extLst>
              <a:ext uri="{FF2B5EF4-FFF2-40B4-BE49-F238E27FC236}">
                <a16:creationId xmlns:a16="http://schemas.microsoft.com/office/drawing/2014/main" id="{71A485FA-2926-4921-80F8-0C6C8032D035}"/>
              </a:ext>
            </a:extLst>
          </p:cNvPr>
          <p:cNvPicPr>
            <a:picLocks noChangeAspect="1"/>
          </p:cNvPicPr>
          <p:nvPr/>
        </p:nvPicPr>
        <p:blipFill>
          <a:blip r:embed="rId14"/>
          <a:stretch>
            <a:fillRect/>
          </a:stretch>
        </p:blipFill>
        <p:spPr>
          <a:xfrm>
            <a:off x="8294687" y="4982112"/>
            <a:ext cx="1315495" cy="1315495"/>
          </a:xfrm>
          <a:prstGeom prst="rect">
            <a:avLst/>
          </a:prstGeom>
        </p:spPr>
      </p:pic>
      <p:pic>
        <p:nvPicPr>
          <p:cNvPr id="57" name="Picture 56">
            <a:extLst>
              <a:ext uri="{FF2B5EF4-FFF2-40B4-BE49-F238E27FC236}">
                <a16:creationId xmlns:a16="http://schemas.microsoft.com/office/drawing/2014/main" id="{6854B6CD-8E65-44EB-B774-651ADEBDD608}"/>
              </a:ext>
            </a:extLst>
          </p:cNvPr>
          <p:cNvPicPr>
            <a:picLocks noChangeAspect="1"/>
          </p:cNvPicPr>
          <p:nvPr/>
        </p:nvPicPr>
        <p:blipFill rotWithShape="1">
          <a:blip r:embed="rId15"/>
          <a:srcRect l="18721" t="14316" r="19151" b="34671"/>
          <a:stretch/>
        </p:blipFill>
        <p:spPr>
          <a:xfrm>
            <a:off x="2541460" y="3452607"/>
            <a:ext cx="821676" cy="674688"/>
          </a:xfrm>
          <a:prstGeom prst="rect">
            <a:avLst/>
          </a:prstGeom>
        </p:spPr>
      </p:pic>
      <p:pic>
        <p:nvPicPr>
          <p:cNvPr id="59" name="Picture 58">
            <a:extLst>
              <a:ext uri="{FF2B5EF4-FFF2-40B4-BE49-F238E27FC236}">
                <a16:creationId xmlns:a16="http://schemas.microsoft.com/office/drawing/2014/main" id="{12C7C09F-DB10-4541-8EE0-C8C2FD4BECBC}"/>
              </a:ext>
            </a:extLst>
          </p:cNvPr>
          <p:cNvPicPr>
            <a:picLocks noChangeAspect="1"/>
          </p:cNvPicPr>
          <p:nvPr/>
        </p:nvPicPr>
        <p:blipFill rotWithShape="1">
          <a:blip r:embed="rId16"/>
          <a:srcRect l="15620" t="11055" r="18639" b="27136"/>
          <a:stretch/>
        </p:blipFill>
        <p:spPr>
          <a:xfrm>
            <a:off x="7841269" y="4029071"/>
            <a:ext cx="874827" cy="823424"/>
          </a:xfrm>
          <a:prstGeom prst="rect">
            <a:avLst/>
          </a:prstGeom>
        </p:spPr>
      </p:pic>
      <p:sp>
        <p:nvSpPr>
          <p:cNvPr id="2" name="TextBox 1">
            <a:extLst>
              <a:ext uri="{FF2B5EF4-FFF2-40B4-BE49-F238E27FC236}">
                <a16:creationId xmlns:a16="http://schemas.microsoft.com/office/drawing/2014/main" id="{A4EF1975-D26C-245E-DE09-553C490F9DB3}"/>
              </a:ext>
            </a:extLst>
          </p:cNvPr>
          <p:cNvSpPr txBox="1"/>
          <p:nvPr/>
        </p:nvSpPr>
        <p:spPr>
          <a:xfrm>
            <a:off x="2124883" y="4274574"/>
            <a:ext cx="2298820" cy="1778358"/>
          </a:xfrm>
          <a:prstGeom prst="rect">
            <a:avLst/>
          </a:prstGeom>
          <a:solidFill>
            <a:schemeClr val="accent6">
              <a:lumMod val="20000"/>
              <a:lumOff val="80000"/>
            </a:schemeClr>
          </a:solidFill>
        </p:spPr>
        <p:txBody>
          <a:bodyPr wrap="square" rtlCol="0" anchor="ctr" anchorCtr="0">
            <a:noAutofit/>
          </a:bodyPr>
          <a:lstStyle/>
          <a:p>
            <a:r>
              <a:rPr lang="en-GB" sz="1200" b="1" dirty="0">
                <a:latin typeface="Arial" panose="020B0604020202020204" pitchFamily="34" charset="0"/>
                <a:cs typeface="Arial" panose="020B0604020202020204" pitchFamily="34" charset="0"/>
              </a:rPr>
              <a:t>B10: Human Nervous System</a:t>
            </a:r>
            <a:r>
              <a:rPr lang="en-GB" sz="1200" dirty="0">
                <a:latin typeface="Arial" panose="020B0604020202020204" pitchFamily="34" charset="0"/>
                <a:cs typeface="Arial" panose="020B0604020202020204" pitchFamily="34" charset="0"/>
              </a:rPr>
              <a:t>: The nervous system enables humans to react to their surroundings and to coordinate their behaviour. Students should be able to explain how the structure of the nervous system is adapted to its functions</a:t>
            </a:r>
          </a:p>
        </p:txBody>
      </p:sp>
      <p:sp>
        <p:nvSpPr>
          <p:cNvPr id="4" name="Oval 3">
            <a:extLst>
              <a:ext uri="{FF2B5EF4-FFF2-40B4-BE49-F238E27FC236}">
                <a16:creationId xmlns:a16="http://schemas.microsoft.com/office/drawing/2014/main" id="{4972D318-06E4-3954-C176-929B24BD1265}"/>
              </a:ext>
            </a:extLst>
          </p:cNvPr>
          <p:cNvSpPr/>
          <p:nvPr/>
        </p:nvSpPr>
        <p:spPr>
          <a:xfrm>
            <a:off x="802914" y="3294920"/>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3</a:t>
            </a:r>
          </a:p>
          <a:p>
            <a:pPr algn="ctr"/>
            <a:r>
              <a:rPr lang="en-GB" sz="1200" b="1" dirty="0">
                <a:latin typeface="Century Gothic" panose="020B0502020202020204" pitchFamily="34" charset="0"/>
              </a:rPr>
              <a:t>Assessment</a:t>
            </a:r>
          </a:p>
        </p:txBody>
      </p:sp>
      <p:sp>
        <p:nvSpPr>
          <p:cNvPr id="8" name="Oval 7">
            <a:extLst>
              <a:ext uri="{FF2B5EF4-FFF2-40B4-BE49-F238E27FC236}">
                <a16:creationId xmlns:a16="http://schemas.microsoft.com/office/drawing/2014/main" id="{2B15F98D-F037-EC90-AB87-18D5AD16D2FB}"/>
              </a:ext>
            </a:extLst>
          </p:cNvPr>
          <p:cNvSpPr/>
          <p:nvPr/>
        </p:nvSpPr>
        <p:spPr>
          <a:xfrm>
            <a:off x="7290332" y="6057885"/>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dirty="0">
                <a:latin typeface="Century Gothic" panose="020B0502020202020204" pitchFamily="34" charset="0"/>
              </a:rPr>
              <a:t>Pillar 2</a:t>
            </a:r>
          </a:p>
          <a:p>
            <a:pPr algn="ctr"/>
            <a:r>
              <a:rPr lang="en-GB" sz="1200" b="1" dirty="0">
                <a:latin typeface="Century Gothic" panose="020B0502020202020204" pitchFamily="34" charset="0"/>
              </a:rPr>
              <a:t>Assessment</a:t>
            </a:r>
          </a:p>
        </p:txBody>
      </p:sp>
      <p:sp>
        <p:nvSpPr>
          <p:cNvPr id="10" name="Oval 9">
            <a:extLst>
              <a:ext uri="{FF2B5EF4-FFF2-40B4-BE49-F238E27FC236}">
                <a16:creationId xmlns:a16="http://schemas.microsoft.com/office/drawing/2014/main" id="{FE1A3961-52CF-E993-E2FE-D885533293D2}"/>
              </a:ext>
            </a:extLst>
          </p:cNvPr>
          <p:cNvSpPr/>
          <p:nvPr/>
        </p:nvSpPr>
        <p:spPr>
          <a:xfrm>
            <a:off x="723385" y="8818496"/>
            <a:ext cx="1521737" cy="952614"/>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b="1">
                <a:latin typeface="Century Gothic" panose="020B0502020202020204" pitchFamily="34" charset="0"/>
              </a:rPr>
              <a:t>Pillar 1</a:t>
            </a:r>
            <a:endParaRPr lang="en-GB" sz="1200" b="1" dirty="0">
              <a:latin typeface="Century Gothic" panose="020B0502020202020204" pitchFamily="34" charset="0"/>
            </a:endParaRPr>
          </a:p>
          <a:p>
            <a:pPr algn="ctr"/>
            <a:r>
              <a:rPr lang="en-GB" sz="1200" b="1" dirty="0">
                <a:latin typeface="Century Gothic" panose="020B0502020202020204" pitchFamily="34" charset="0"/>
              </a:rPr>
              <a:t>Assessment</a:t>
            </a:r>
          </a:p>
        </p:txBody>
      </p:sp>
    </p:spTree>
    <p:extLst>
      <p:ext uri="{BB962C8B-B14F-4D97-AF65-F5344CB8AC3E}">
        <p14:creationId xmlns:p14="http://schemas.microsoft.com/office/powerpoint/2010/main" val="3231289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F247F2-4637-4352-A2B0-384B7E258F6D}">
  <ds:schemaRefs>
    <ds:schemaRef ds:uri="http://schemas.microsoft.com/office/2006/metadata/properties"/>
    <ds:schemaRef ds:uri="http://schemas.microsoft.com/office/infopath/2007/PartnerControls"/>
    <ds:schemaRef ds:uri="37e3987b-7d23-49d5-9cd2-7e13969d1c65"/>
    <ds:schemaRef ds:uri="8a5f9a02-b418-4f8a-b98d-817eedd940e7"/>
    <ds:schemaRef ds:uri="eeb1518a-f26f-4c5e-ab37-6b026819b781"/>
    <ds:schemaRef ds:uri="d0b43218-61d5-4b4b-89aa-212c9c550e17"/>
    <ds:schemaRef ds:uri="24927d2b-cdce-4639-a9c0-8f8e9e7b3604"/>
  </ds:schemaRefs>
</ds:datastoreItem>
</file>

<file path=customXml/itemProps2.xml><?xml version="1.0" encoding="utf-8"?>
<ds:datastoreItem xmlns:ds="http://schemas.openxmlformats.org/officeDocument/2006/customXml" ds:itemID="{2F8C2677-285E-4120-ABB1-9B0ABF462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1518a-f26f-4c5e-ab37-6b026819b781"/>
    <ds:schemaRef ds:uri="d0b43218-61d5-4b4b-89aa-212c9c550e17"/>
    <ds:schemaRef ds:uri="24927d2b-cdce-4639-a9c0-8f8e9e7b36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0CB86-A340-45C7-B165-99B6454965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409</Words>
  <Application>Microsoft Office PowerPoint</Application>
  <PresentationFormat>A3 Paper (297x420 mm)</PresentationFormat>
  <Paragraphs>28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MMiddleton</dc:creator>
  <cp:lastModifiedBy>Bailey Williams, Alison</cp:lastModifiedBy>
  <cp:revision>3</cp:revision>
  <cp:lastPrinted>2022-11-28T07:57:03Z</cp:lastPrinted>
  <dcterms:created xsi:type="dcterms:W3CDTF">2022-11-27T23:26:27Z</dcterms:created>
  <dcterms:modified xsi:type="dcterms:W3CDTF">2024-10-01T11:36:22Z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MediaServiceImageTags">
    <vt:lpwstr/>
  </property>
  <property fmtid="{D5CDD505-2E9C-101B-9397-08002B2CF9AE}" pid="4" name="Order">
    <vt:r8>3881000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