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2"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8FAED4-1543-44DF-B157-F9F4D693A367}" v="17" dt="2023-01-05T11:41:23.7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3"/>
    <p:restoredTop sz="94637"/>
  </p:normalViewPr>
  <p:slideViewPr>
    <p:cSldViewPr snapToGrid="0">
      <p:cViewPr>
        <p:scale>
          <a:sx n="130" d="100"/>
          <a:sy n="130" d="100"/>
        </p:scale>
        <p:origin x="1152" y="-3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arsh" userId="d8000d91-3adf-400e-b584-53e5f39a9ad2" providerId="ADAL" clId="{188FAED4-1543-44DF-B157-F9F4D693A367}"/>
    <pc:docChg chg="undo custSel modSld">
      <pc:chgData name="SMarsh" userId="d8000d91-3adf-400e-b584-53e5f39a9ad2" providerId="ADAL" clId="{188FAED4-1543-44DF-B157-F9F4D693A367}" dt="2023-01-05T11:46:47.778" v="1858" actId="313"/>
      <pc:docMkLst>
        <pc:docMk/>
      </pc:docMkLst>
      <pc:sldChg chg="addSp delSp modSp mod">
        <pc:chgData name="SMarsh" userId="d8000d91-3adf-400e-b584-53e5f39a9ad2" providerId="ADAL" clId="{188FAED4-1543-44DF-B157-F9F4D693A367}" dt="2023-01-05T11:46:47.778" v="1858" actId="313"/>
        <pc:sldMkLst>
          <pc:docMk/>
          <pc:sldMk cId="188620616" sldId="262"/>
        </pc:sldMkLst>
        <pc:spChg chg="mod">
          <ac:chgData name="SMarsh" userId="d8000d91-3adf-400e-b584-53e5f39a9ad2" providerId="ADAL" clId="{188FAED4-1543-44DF-B157-F9F4D693A367}" dt="2023-01-05T10:56:20.629" v="519" actId="1076"/>
          <ac:spMkLst>
            <pc:docMk/>
            <pc:sldMk cId="188620616" sldId="262"/>
            <ac:spMk id="14" creationId="{FFBC5294-07CE-311A-EE0F-9C7B4E588E00}"/>
          </ac:spMkLst>
        </pc:spChg>
        <pc:spChg chg="mod">
          <ac:chgData name="SMarsh" userId="d8000d91-3adf-400e-b584-53e5f39a9ad2" providerId="ADAL" clId="{188FAED4-1543-44DF-B157-F9F4D693A367}" dt="2023-01-05T11:22:43.573" v="693" actId="20577"/>
          <ac:spMkLst>
            <pc:docMk/>
            <pc:sldMk cId="188620616" sldId="262"/>
            <ac:spMk id="15" creationId="{CF7F1624-40AB-3F30-14AA-267E0261A8B2}"/>
          </ac:spMkLst>
        </pc:spChg>
        <pc:spChg chg="mod">
          <ac:chgData name="SMarsh" userId="d8000d91-3adf-400e-b584-53e5f39a9ad2" providerId="ADAL" clId="{188FAED4-1543-44DF-B157-F9F4D693A367}" dt="2023-01-05T11:30:58.901" v="1160" actId="14100"/>
          <ac:spMkLst>
            <pc:docMk/>
            <pc:sldMk cId="188620616" sldId="262"/>
            <ac:spMk id="18" creationId="{AD7AA228-7F77-F8C7-F964-44358EB82C03}"/>
          </ac:spMkLst>
        </pc:spChg>
        <pc:spChg chg="mod">
          <ac:chgData name="SMarsh" userId="d8000d91-3adf-400e-b584-53e5f39a9ad2" providerId="ADAL" clId="{188FAED4-1543-44DF-B157-F9F4D693A367}" dt="2023-01-05T11:30:34.518" v="1154" actId="1076"/>
          <ac:spMkLst>
            <pc:docMk/>
            <pc:sldMk cId="188620616" sldId="262"/>
            <ac:spMk id="19" creationId="{7D45C18B-D2B8-E255-D2DB-9328976152F4}"/>
          </ac:spMkLst>
        </pc:spChg>
        <pc:spChg chg="mod">
          <ac:chgData name="SMarsh" userId="d8000d91-3adf-400e-b584-53e5f39a9ad2" providerId="ADAL" clId="{188FAED4-1543-44DF-B157-F9F4D693A367}" dt="2023-01-05T11:29:03.128" v="1103" actId="1076"/>
          <ac:spMkLst>
            <pc:docMk/>
            <pc:sldMk cId="188620616" sldId="262"/>
            <ac:spMk id="20" creationId="{3D353E34-8FB7-08AE-56B0-C9420A17DC1A}"/>
          </ac:spMkLst>
        </pc:spChg>
        <pc:spChg chg="mod">
          <ac:chgData name="SMarsh" userId="d8000d91-3adf-400e-b584-53e5f39a9ad2" providerId="ADAL" clId="{188FAED4-1543-44DF-B157-F9F4D693A367}" dt="2023-01-05T11:43:16.358" v="1740" actId="313"/>
          <ac:spMkLst>
            <pc:docMk/>
            <pc:sldMk cId="188620616" sldId="262"/>
            <ac:spMk id="21" creationId="{89E2C98A-9F87-B145-5DF9-BE6EA102E0CF}"/>
          </ac:spMkLst>
        </pc:spChg>
        <pc:spChg chg="del">
          <ac:chgData name="SMarsh" userId="d8000d91-3adf-400e-b584-53e5f39a9ad2" providerId="ADAL" clId="{188FAED4-1543-44DF-B157-F9F4D693A367}" dt="2023-01-05T11:38:10.432" v="1289" actId="478"/>
          <ac:spMkLst>
            <pc:docMk/>
            <pc:sldMk cId="188620616" sldId="262"/>
            <ac:spMk id="22" creationId="{50CDDC87-41AC-E51C-B43D-D7CB2DDCE75A}"/>
          </ac:spMkLst>
        </pc:spChg>
        <pc:spChg chg="del">
          <ac:chgData name="SMarsh" userId="d8000d91-3adf-400e-b584-53e5f39a9ad2" providerId="ADAL" clId="{188FAED4-1543-44DF-B157-F9F4D693A367}" dt="2023-01-05T11:38:31.743" v="1295" actId="478"/>
          <ac:spMkLst>
            <pc:docMk/>
            <pc:sldMk cId="188620616" sldId="262"/>
            <ac:spMk id="23" creationId="{1F5AFDA1-4AD0-2BC0-2B98-0CC4D2B59281}"/>
          </ac:spMkLst>
        </pc:spChg>
        <pc:spChg chg="mod">
          <ac:chgData name="SMarsh" userId="d8000d91-3adf-400e-b584-53e5f39a9ad2" providerId="ADAL" clId="{188FAED4-1543-44DF-B157-F9F4D693A367}" dt="2023-01-05T11:44:56.210" v="1813" actId="20577"/>
          <ac:spMkLst>
            <pc:docMk/>
            <pc:sldMk cId="188620616" sldId="262"/>
            <ac:spMk id="24" creationId="{30A44BE2-BD74-DD47-E838-062480F2EA8C}"/>
          </ac:spMkLst>
        </pc:spChg>
        <pc:spChg chg="mod">
          <ac:chgData name="SMarsh" userId="d8000d91-3adf-400e-b584-53e5f39a9ad2" providerId="ADAL" clId="{188FAED4-1543-44DF-B157-F9F4D693A367}" dt="2023-01-05T11:46:47.778" v="1858" actId="313"/>
          <ac:spMkLst>
            <pc:docMk/>
            <pc:sldMk cId="188620616" sldId="262"/>
            <ac:spMk id="25" creationId="{1353A8E0-B19C-B948-E62D-839BF49459BD}"/>
          </ac:spMkLst>
        </pc:spChg>
        <pc:spChg chg="mod">
          <ac:chgData name="SMarsh" userId="d8000d91-3adf-400e-b584-53e5f39a9ad2" providerId="ADAL" clId="{188FAED4-1543-44DF-B157-F9F4D693A367}" dt="2023-01-05T11:40:47.158" v="1673" actId="20577"/>
          <ac:spMkLst>
            <pc:docMk/>
            <pc:sldMk cId="188620616" sldId="262"/>
            <ac:spMk id="28" creationId="{D30051A1-3DEE-D066-1365-1F4E86523A62}"/>
          </ac:spMkLst>
        </pc:spChg>
        <pc:spChg chg="mod">
          <ac:chgData name="SMarsh" userId="d8000d91-3adf-400e-b584-53e5f39a9ad2" providerId="ADAL" clId="{188FAED4-1543-44DF-B157-F9F4D693A367}" dt="2023-01-05T11:41:07.738" v="1677" actId="1076"/>
          <ac:spMkLst>
            <pc:docMk/>
            <pc:sldMk cId="188620616" sldId="262"/>
            <ac:spMk id="33" creationId="{F058827E-3E35-429B-2460-835CF40ED4E2}"/>
          </ac:spMkLst>
        </pc:spChg>
        <pc:spChg chg="del">
          <ac:chgData name="SMarsh" userId="d8000d91-3adf-400e-b584-53e5f39a9ad2" providerId="ADAL" clId="{188FAED4-1543-44DF-B157-F9F4D693A367}" dt="2023-01-05T10:07:08.120" v="84" actId="478"/>
          <ac:spMkLst>
            <pc:docMk/>
            <pc:sldMk cId="188620616" sldId="262"/>
            <ac:spMk id="34" creationId="{ACB89152-F746-E5D4-6268-0708513B21FB}"/>
          </ac:spMkLst>
        </pc:spChg>
        <pc:spChg chg="mod">
          <ac:chgData name="SMarsh" userId="d8000d91-3adf-400e-b584-53e5f39a9ad2" providerId="ADAL" clId="{188FAED4-1543-44DF-B157-F9F4D693A367}" dt="2023-01-05T11:24:29.090" v="795" actId="20577"/>
          <ac:spMkLst>
            <pc:docMk/>
            <pc:sldMk cId="188620616" sldId="262"/>
            <ac:spMk id="35" creationId="{564CC343-C649-3E44-872C-CCB19D985B5D}"/>
          </ac:spMkLst>
        </pc:spChg>
        <pc:spChg chg="del">
          <ac:chgData name="SMarsh" userId="d8000d91-3adf-400e-b584-53e5f39a9ad2" providerId="ADAL" clId="{188FAED4-1543-44DF-B157-F9F4D693A367}" dt="2023-01-05T11:39:05.490" v="1341" actId="478"/>
          <ac:spMkLst>
            <pc:docMk/>
            <pc:sldMk cId="188620616" sldId="262"/>
            <ac:spMk id="43" creationId="{C95DBBA4-A72A-4824-91AA-487F154D66DE}"/>
          </ac:spMkLst>
        </pc:spChg>
        <pc:spChg chg="del">
          <ac:chgData name="SMarsh" userId="d8000d91-3adf-400e-b584-53e5f39a9ad2" providerId="ADAL" clId="{188FAED4-1543-44DF-B157-F9F4D693A367}" dt="2023-01-05T11:39:07.600" v="1342" actId="478"/>
          <ac:spMkLst>
            <pc:docMk/>
            <pc:sldMk cId="188620616" sldId="262"/>
            <ac:spMk id="44" creationId="{5BBE9FAD-EA3D-48EB-9FA9-A0D6E1BB3943}"/>
          </ac:spMkLst>
        </pc:spChg>
        <pc:spChg chg="del">
          <ac:chgData name="SMarsh" userId="d8000d91-3adf-400e-b584-53e5f39a9ad2" providerId="ADAL" clId="{188FAED4-1543-44DF-B157-F9F4D693A367}" dt="2023-01-05T11:39:09.419" v="1343" actId="478"/>
          <ac:spMkLst>
            <pc:docMk/>
            <pc:sldMk cId="188620616" sldId="262"/>
            <ac:spMk id="45" creationId="{0191159C-B2AD-44CB-BB5D-CA14C4C6B52F}"/>
          </ac:spMkLst>
        </pc:spChg>
        <pc:spChg chg="add mod">
          <ac:chgData name="SMarsh" userId="d8000d91-3adf-400e-b584-53e5f39a9ad2" providerId="ADAL" clId="{188FAED4-1543-44DF-B157-F9F4D693A367}" dt="2023-01-05T10:10:08.861" v="406" actId="403"/>
          <ac:spMkLst>
            <pc:docMk/>
            <pc:sldMk cId="188620616" sldId="262"/>
            <ac:spMk id="55" creationId="{2A2F8A48-95C8-4D8F-88A3-7F5FDA4AAC5A}"/>
          </ac:spMkLst>
        </pc:spChg>
        <pc:spChg chg="del">
          <ac:chgData name="SMarsh" userId="d8000d91-3adf-400e-b584-53e5f39a9ad2" providerId="ADAL" clId="{188FAED4-1543-44DF-B157-F9F4D693A367}" dt="2023-01-05T10:52:31.583" v="465" actId="478"/>
          <ac:spMkLst>
            <pc:docMk/>
            <pc:sldMk cId="188620616" sldId="262"/>
            <ac:spMk id="56" creationId="{E3B5CAB0-3F08-4E25-B3CD-FF0A5AC6A9A9}"/>
          </ac:spMkLst>
        </pc:spChg>
        <pc:spChg chg="del">
          <ac:chgData name="SMarsh" userId="d8000d91-3adf-400e-b584-53e5f39a9ad2" providerId="ADAL" clId="{188FAED4-1543-44DF-B157-F9F4D693A367}" dt="2023-01-05T11:38:12.003" v="1290" actId="478"/>
          <ac:spMkLst>
            <pc:docMk/>
            <pc:sldMk cId="188620616" sldId="262"/>
            <ac:spMk id="57" creationId="{6E3DAC5F-D8BA-4866-A3B9-0D9CEF1E0AE8}"/>
          </ac:spMkLst>
        </pc:spChg>
        <pc:spChg chg="mod">
          <ac:chgData name="SMarsh" userId="d8000d91-3adf-400e-b584-53e5f39a9ad2" providerId="ADAL" clId="{188FAED4-1543-44DF-B157-F9F4D693A367}" dt="2023-01-05T11:19:34.099" v="646" actId="313"/>
          <ac:spMkLst>
            <pc:docMk/>
            <pc:sldMk cId="188620616" sldId="262"/>
            <ac:spMk id="75" creationId="{DB8C7170-6B75-4E8F-A908-731D7FC1B492}"/>
          </ac:spMkLst>
        </pc:spChg>
        <pc:spChg chg="mod">
          <ac:chgData name="SMarsh" userId="d8000d91-3adf-400e-b584-53e5f39a9ad2" providerId="ADAL" clId="{188FAED4-1543-44DF-B157-F9F4D693A367}" dt="2023-01-05T11:38:01.050" v="1288" actId="20577"/>
          <ac:spMkLst>
            <pc:docMk/>
            <pc:sldMk cId="188620616" sldId="262"/>
            <ac:spMk id="77" creationId="{CD0572D0-CE8A-4091-ABB3-3A359BA84E93}"/>
          </ac:spMkLst>
        </pc:spChg>
        <pc:spChg chg="mod">
          <ac:chgData name="SMarsh" userId="d8000d91-3adf-400e-b584-53e5f39a9ad2" providerId="ADAL" clId="{188FAED4-1543-44DF-B157-F9F4D693A367}" dt="2023-01-05T10:09:32.520" v="314" actId="1076"/>
          <ac:spMkLst>
            <pc:docMk/>
            <pc:sldMk cId="188620616" sldId="262"/>
            <ac:spMk id="79" creationId="{911F9260-EF34-4C0A-B4AB-03DF4502E5A6}"/>
          </ac:spMkLst>
        </pc:spChg>
        <pc:spChg chg="mod">
          <ac:chgData name="SMarsh" userId="d8000d91-3adf-400e-b584-53e5f39a9ad2" providerId="ADAL" clId="{188FAED4-1543-44DF-B157-F9F4D693A367}" dt="2023-01-05T11:38:55.383" v="1340" actId="20577"/>
          <ac:spMkLst>
            <pc:docMk/>
            <pc:sldMk cId="188620616" sldId="262"/>
            <ac:spMk id="100" creationId="{D9D78247-8A19-9349-B604-DD5C73F9FC00}"/>
          </ac:spMkLst>
        </pc:spChg>
        <pc:spChg chg="mod">
          <ac:chgData name="SMarsh" userId="d8000d91-3adf-400e-b584-53e5f39a9ad2" providerId="ADAL" clId="{188FAED4-1543-44DF-B157-F9F4D693A367}" dt="2023-01-05T11:36:37.462" v="1218" actId="1076"/>
          <ac:spMkLst>
            <pc:docMk/>
            <pc:sldMk cId="188620616" sldId="262"/>
            <ac:spMk id="103" creationId="{0BCAE5E7-1541-C34A-8564-839BC4AEF26E}"/>
          </ac:spMkLst>
        </pc:spChg>
        <pc:spChg chg="mod">
          <ac:chgData name="SMarsh" userId="d8000d91-3adf-400e-b584-53e5f39a9ad2" providerId="ADAL" clId="{188FAED4-1543-44DF-B157-F9F4D693A367}" dt="2023-01-05T10:06:17.378" v="23" actId="20577"/>
          <ac:spMkLst>
            <pc:docMk/>
            <pc:sldMk cId="188620616" sldId="262"/>
            <ac:spMk id="217" creationId="{00000000-0000-0000-0000-000000000000}"/>
          </ac:spMkLst>
        </pc:spChg>
        <pc:grpChg chg="del">
          <ac:chgData name="SMarsh" userId="d8000d91-3adf-400e-b584-53e5f39a9ad2" providerId="ADAL" clId="{188FAED4-1543-44DF-B157-F9F4D693A367}" dt="2023-01-05T10:06:27.661" v="25" actId="478"/>
          <ac:grpSpMkLst>
            <pc:docMk/>
            <pc:sldMk cId="188620616" sldId="262"/>
            <ac:grpSpMk id="49" creationId="{C647092E-5D28-FF4A-833E-79BBEEA74788}"/>
          </ac:grpSpMkLst>
        </pc:grpChg>
        <pc:grpChg chg="del">
          <ac:chgData name="SMarsh" userId="d8000d91-3adf-400e-b584-53e5f39a9ad2" providerId="ADAL" clId="{188FAED4-1543-44DF-B157-F9F4D693A367}" dt="2023-01-05T10:06:24.587" v="24" actId="478"/>
          <ac:grpSpMkLst>
            <pc:docMk/>
            <pc:sldMk cId="188620616" sldId="262"/>
            <ac:grpSpMk id="53" creationId="{65E6AEEB-B424-774F-AB09-F189ACF79ADC}"/>
          </ac:grpSpMkLst>
        </pc:grpChg>
        <pc:picChg chg="add mod">
          <ac:chgData name="SMarsh" userId="d8000d91-3adf-400e-b584-53e5f39a9ad2" providerId="ADAL" clId="{188FAED4-1543-44DF-B157-F9F4D693A367}" dt="2023-01-05T10:03:54.923" v="1" actId="1076"/>
          <ac:picMkLst>
            <pc:docMk/>
            <pc:sldMk cId="188620616" sldId="262"/>
            <ac:picMk id="47" creationId="{35E4F114-EECB-4F9E-8B9C-59AE3C4BD084}"/>
          </ac:picMkLst>
        </pc:picChg>
        <pc:picChg chg="add mod">
          <ac:chgData name="SMarsh" userId="d8000d91-3adf-400e-b584-53e5f39a9ad2" providerId="ADAL" clId="{188FAED4-1543-44DF-B157-F9F4D693A367}" dt="2023-01-05T10:04:34.242" v="4" actId="1076"/>
          <ac:picMkLst>
            <pc:docMk/>
            <pc:sldMk cId="188620616" sldId="262"/>
            <ac:picMk id="48" creationId="{574BB4CD-C028-4568-BD47-A6BB99C5EA18}"/>
          </ac:picMkLst>
        </pc:picChg>
        <pc:picChg chg="add mod">
          <ac:chgData name="SMarsh" userId="d8000d91-3adf-400e-b584-53e5f39a9ad2" providerId="ADAL" clId="{188FAED4-1543-44DF-B157-F9F4D693A367}" dt="2023-01-05T11:41:02.383" v="1676" actId="1076"/>
          <ac:picMkLst>
            <pc:docMk/>
            <pc:sldMk cId="188620616" sldId="262"/>
            <ac:picMk id="50" creationId="{FA1DFF24-1973-4B46-A7A5-A3102D3DAEF8}"/>
          </ac:picMkLst>
        </pc:picChg>
        <pc:picChg chg="add mod">
          <ac:chgData name="SMarsh" userId="d8000d91-3adf-400e-b584-53e5f39a9ad2" providerId="ADAL" clId="{188FAED4-1543-44DF-B157-F9F4D693A367}" dt="2023-01-05T11:41:23.793" v="1680" actId="14100"/>
          <ac:picMkLst>
            <pc:docMk/>
            <pc:sldMk cId="188620616" sldId="262"/>
            <ac:picMk id="51" creationId="{31B1FE87-7257-41F8-A132-503939467EB9}"/>
          </ac:picMkLst>
        </pc:picChg>
        <pc:picChg chg="add mod">
          <ac:chgData name="SMarsh" userId="d8000d91-3adf-400e-b584-53e5f39a9ad2" providerId="ADAL" clId="{188FAED4-1543-44DF-B157-F9F4D693A367}" dt="2023-01-05T10:05:27.651" v="11" actId="1076"/>
          <ac:picMkLst>
            <pc:docMk/>
            <pc:sldMk cId="188620616" sldId="262"/>
            <ac:picMk id="52" creationId="{90987F83-6E92-4D68-9A3E-4D2B55C1491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89C937-83B7-1545-8237-11943FF8F27E}" type="datetimeFigureOut">
              <a:rPr lang="en-GB" smtClean="0"/>
              <a:t>03/01/2023</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BEDA85D-7C0E-124B-88C2-9E88103587C6}" type="slidenum">
              <a:rPr lang="en-GB" smtClean="0"/>
              <a:t>‹#›</a:t>
            </a:fld>
            <a:endParaRPr lang="en-GB"/>
          </a:p>
        </p:txBody>
      </p:sp>
    </p:spTree>
    <p:extLst>
      <p:ext uri="{BB962C8B-B14F-4D97-AF65-F5344CB8AC3E}">
        <p14:creationId xmlns:p14="http://schemas.microsoft.com/office/powerpoint/2010/main" val="705440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59238" y="923925"/>
            <a:ext cx="1720850" cy="24876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94877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55550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4751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75348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74A2AD-91FD-C448-A9AA-FE33710EA23E}"/>
              </a:ext>
            </a:extLst>
          </p:cNvPr>
          <p:cNvPicPr>
            <a:picLocks noChangeAspect="1"/>
          </p:cNvPicPr>
          <p:nvPr userDrawn="1"/>
        </p:nvPicPr>
        <p:blipFill>
          <a:blip r:embed="rId2"/>
          <a:stretch>
            <a:fillRect/>
          </a:stretch>
        </p:blipFill>
        <p:spPr>
          <a:xfrm>
            <a:off x="72837" y="0"/>
            <a:ext cx="6665319" cy="9789130"/>
          </a:xfrm>
          <a:prstGeom prst="rect">
            <a:avLst/>
          </a:prstGeom>
        </p:spPr>
      </p:pic>
    </p:spTree>
    <p:extLst>
      <p:ext uri="{BB962C8B-B14F-4D97-AF65-F5344CB8AC3E}">
        <p14:creationId xmlns:p14="http://schemas.microsoft.com/office/powerpoint/2010/main" val="360898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1EBFC2-A9A3-654F-BC1A-2A1E95A9E7FD}"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95392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11EBFC2-A9A3-654F-BC1A-2A1E95A9E7FD}"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6153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11EBFC2-A9A3-654F-BC1A-2A1E95A9E7FD}"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262373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11EBFC2-A9A3-654F-BC1A-2A1E95A9E7FD}"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658354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11EBFC2-A9A3-654F-BC1A-2A1E95A9E7FD}"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177090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EBFC2-A9A3-654F-BC1A-2A1E95A9E7FD}"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7226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534124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1EBFC2-A9A3-654F-BC1A-2A1E95A9E7FD}"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BEA40-75A7-3044-9FB7-163F60E3DB6D}" type="slidenum">
              <a:rPr lang="en-GB" smtClean="0"/>
              <a:t>‹#›</a:t>
            </a:fld>
            <a:endParaRPr lang="en-GB"/>
          </a:p>
        </p:txBody>
      </p:sp>
    </p:spTree>
    <p:extLst>
      <p:ext uri="{BB962C8B-B14F-4D97-AF65-F5344CB8AC3E}">
        <p14:creationId xmlns:p14="http://schemas.microsoft.com/office/powerpoint/2010/main" val="339829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1EBFC2-A9A3-654F-BC1A-2A1E95A9E7FD}" type="datetimeFigureOut">
              <a:rPr lang="en-GB" smtClean="0"/>
              <a:t>03/01/2023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51BEA40-75A7-3044-9FB7-163F60E3DB6D}" type="slidenum">
              <a:rPr lang="en-GB" smtClean="0"/>
              <a:t>‹#›</a:t>
            </a:fld>
            <a:endParaRPr lang="en-GB"/>
          </a:p>
        </p:txBody>
      </p:sp>
    </p:spTree>
    <p:extLst>
      <p:ext uri="{BB962C8B-B14F-4D97-AF65-F5344CB8AC3E}">
        <p14:creationId xmlns:p14="http://schemas.microsoft.com/office/powerpoint/2010/main" val="679753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tiff"/><Relationship Id="rId7" Type="http://schemas.openxmlformats.org/officeDocument/2006/relationships/image" Target="../media/image6.tiff"/><Relationship Id="rId12"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Box 123">
            <a:extLst>
              <a:ext uri="{FF2B5EF4-FFF2-40B4-BE49-F238E27FC236}">
                <a16:creationId xmlns:a16="http://schemas.microsoft.com/office/drawing/2014/main" id="{C4A79582-07C9-724E-B8B3-9661E7D84670}"/>
              </a:ext>
            </a:extLst>
          </p:cNvPr>
          <p:cNvSpPr txBox="1"/>
          <p:nvPr/>
        </p:nvSpPr>
        <p:spPr>
          <a:xfrm>
            <a:off x="1070239" y="9104626"/>
            <a:ext cx="2015508" cy="213264"/>
          </a:xfrm>
          <a:prstGeom prst="rect">
            <a:avLst/>
          </a:prstGeom>
          <a:noFill/>
        </p:spPr>
        <p:txBody>
          <a:bodyPr wrap="square" rtlCol="0">
            <a:spAutoFit/>
          </a:bodyPr>
          <a:lstStyle/>
          <a:p>
            <a:pPr algn="ctr"/>
            <a:endParaRPr lang="en-US" sz="786" b="1" dirty="0">
              <a:latin typeface="Century Gothic" panose="020B0502020202020204" pitchFamily="34" charset="0"/>
            </a:endParaRPr>
          </a:p>
        </p:txBody>
      </p:sp>
      <p:sp>
        <p:nvSpPr>
          <p:cNvPr id="217" name="Rectangle 216"/>
          <p:cNvSpPr/>
          <p:nvPr/>
        </p:nvSpPr>
        <p:spPr>
          <a:xfrm>
            <a:off x="1556372" y="87754"/>
            <a:ext cx="4981639" cy="636625"/>
          </a:xfrm>
          <a:prstGeom prst="rect">
            <a:avLst/>
          </a:prstGeom>
          <a:noFill/>
        </p:spPr>
        <p:txBody>
          <a:bodyPr wrap="none" lIns="51349" tIns="25674" rIns="51349" bIns="25674">
            <a:spAutoFit/>
          </a:bodyPr>
          <a:lstStyle/>
          <a:p>
            <a:pPr algn="ctr"/>
            <a:r>
              <a:rPr lang="en-US" sz="2000" b="1" dirty="0" err="1">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Idsall</a:t>
            </a:r>
            <a:r>
              <a:rPr lang="en-US" sz="2000"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 School</a:t>
            </a:r>
          </a:p>
          <a:p>
            <a:pPr algn="ctr"/>
            <a:r>
              <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sym typeface="Wingdings" panose="05000000000000000000" pitchFamily="2" charset="2"/>
              </a:rPr>
              <a:t>Year 13 A Level Chemistry Learning Journey</a:t>
            </a:r>
            <a:endParaRPr lang="en-US" b="1" dirty="0">
              <a:ln w="0"/>
              <a:solidFill>
                <a:srgbClr val="7030A0"/>
              </a:solidFill>
              <a:effectLst>
                <a:outerShdw blurRad="38100" dist="19050" dir="2700000" algn="tl" rotWithShape="0">
                  <a:schemeClr val="dk1">
                    <a:alpha val="40000"/>
                  </a:schemeClr>
                </a:outerShdw>
              </a:effectLst>
              <a:latin typeface="Century Gothic" panose="020B0502020202020204" pitchFamily="34" charset="0"/>
            </a:endParaRPr>
          </a:p>
        </p:txBody>
      </p:sp>
      <p:sp>
        <p:nvSpPr>
          <p:cNvPr id="3" name="Oval 2">
            <a:extLst>
              <a:ext uri="{FF2B5EF4-FFF2-40B4-BE49-F238E27FC236}">
                <a16:creationId xmlns:a16="http://schemas.microsoft.com/office/drawing/2014/main" id="{7756954F-A665-064A-97B6-3CFB576BBCF0}"/>
              </a:ext>
            </a:extLst>
          </p:cNvPr>
          <p:cNvSpPr/>
          <p:nvPr/>
        </p:nvSpPr>
        <p:spPr>
          <a:xfrm>
            <a:off x="5624341" y="9356707"/>
            <a:ext cx="616971" cy="516199"/>
          </a:xfrm>
          <a:prstGeom prst="ellipse">
            <a:avLst/>
          </a:prstGeom>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899" b="1" dirty="0">
                <a:latin typeface="Century Gothic" panose="020B0502020202020204" pitchFamily="34" charset="0"/>
              </a:rPr>
              <a:t>Start here</a:t>
            </a:r>
          </a:p>
        </p:txBody>
      </p:sp>
      <p:sp>
        <p:nvSpPr>
          <p:cNvPr id="35" name="TextBox 34">
            <a:extLst>
              <a:ext uri="{FF2B5EF4-FFF2-40B4-BE49-F238E27FC236}">
                <a16:creationId xmlns:a16="http://schemas.microsoft.com/office/drawing/2014/main" id="{564CC343-C649-3E44-872C-CCB19D985B5D}"/>
              </a:ext>
            </a:extLst>
          </p:cNvPr>
          <p:cNvSpPr txBox="1"/>
          <p:nvPr/>
        </p:nvSpPr>
        <p:spPr>
          <a:xfrm>
            <a:off x="472440" y="7278452"/>
            <a:ext cx="5768872" cy="403444"/>
          </a:xfrm>
          <a:prstGeom prst="rect">
            <a:avLst/>
          </a:prstGeom>
          <a:noFill/>
        </p:spPr>
        <p:txBody>
          <a:bodyPr wrap="square" rtlCol="0">
            <a:spAutoFit/>
          </a:bodyPr>
          <a:lstStyle/>
          <a:p>
            <a:pPr algn="ctr"/>
            <a:r>
              <a:rPr lang="en-US" sz="1011" b="1" dirty="0">
                <a:latin typeface="Century Gothic" panose="020B0502020202020204" pitchFamily="34" charset="0"/>
              </a:rPr>
              <a:t>5.2.5-6 Entropy and Free Energy; 5.2.7-10 Redox Titrations and Electrochemistry; 5.3 Transition Metals- </a:t>
            </a:r>
            <a:r>
              <a:rPr lang="en-US" sz="1011" dirty="0">
                <a:latin typeface="Century Gothic" panose="020B0502020202020204" pitchFamily="34" charset="0"/>
              </a:rPr>
              <a:t>Autumn Term 2</a:t>
            </a:r>
          </a:p>
        </p:txBody>
      </p:sp>
      <p:sp>
        <p:nvSpPr>
          <p:cNvPr id="100" name="TextBox 99">
            <a:extLst>
              <a:ext uri="{FF2B5EF4-FFF2-40B4-BE49-F238E27FC236}">
                <a16:creationId xmlns:a16="http://schemas.microsoft.com/office/drawing/2014/main" id="{D9D78247-8A19-9349-B604-DD5C73F9FC00}"/>
              </a:ext>
            </a:extLst>
          </p:cNvPr>
          <p:cNvSpPr txBox="1"/>
          <p:nvPr/>
        </p:nvSpPr>
        <p:spPr>
          <a:xfrm>
            <a:off x="756340" y="4010889"/>
            <a:ext cx="5351876" cy="403444"/>
          </a:xfrm>
          <a:prstGeom prst="rect">
            <a:avLst/>
          </a:prstGeom>
          <a:noFill/>
        </p:spPr>
        <p:txBody>
          <a:bodyPr wrap="square" rtlCol="0">
            <a:spAutoFit/>
          </a:bodyPr>
          <a:lstStyle/>
          <a:p>
            <a:pPr algn="ctr"/>
            <a:r>
              <a:rPr lang="en-US" sz="1011" b="1" dirty="0">
                <a:latin typeface="Century Gothic" panose="020B0502020202020204" pitchFamily="34" charset="0"/>
              </a:rPr>
              <a:t>End of Year Revision and Exam Preparation</a:t>
            </a:r>
          </a:p>
          <a:p>
            <a:pPr algn="ctr"/>
            <a:r>
              <a:rPr lang="en-US" sz="1011" dirty="0">
                <a:latin typeface="Century Gothic" panose="020B0502020202020204" pitchFamily="34" charset="0"/>
              </a:rPr>
              <a:t>Summer Term 1</a:t>
            </a:r>
          </a:p>
        </p:txBody>
      </p:sp>
      <p:sp>
        <p:nvSpPr>
          <p:cNvPr id="103" name="TextBox 102">
            <a:extLst>
              <a:ext uri="{FF2B5EF4-FFF2-40B4-BE49-F238E27FC236}">
                <a16:creationId xmlns:a16="http://schemas.microsoft.com/office/drawing/2014/main" id="{0BCAE5E7-1541-C34A-8564-839BC4AEF26E}"/>
              </a:ext>
            </a:extLst>
          </p:cNvPr>
          <p:cNvSpPr txBox="1"/>
          <p:nvPr/>
        </p:nvSpPr>
        <p:spPr>
          <a:xfrm>
            <a:off x="756340" y="6165460"/>
            <a:ext cx="5375576" cy="403444"/>
          </a:xfrm>
          <a:prstGeom prst="rect">
            <a:avLst/>
          </a:prstGeom>
          <a:noFill/>
        </p:spPr>
        <p:txBody>
          <a:bodyPr wrap="square" rtlCol="0">
            <a:spAutoFit/>
          </a:bodyPr>
          <a:lstStyle/>
          <a:p>
            <a:pPr algn="ctr"/>
            <a:r>
              <a:rPr lang="en-US" sz="1011" b="1" dirty="0">
                <a:latin typeface="Century Gothic" panose="020B0502020202020204" pitchFamily="34" charset="0"/>
              </a:rPr>
              <a:t>6.1 Aromatic Compounds, Carbonyls and Acids</a:t>
            </a:r>
          </a:p>
          <a:p>
            <a:pPr algn="ctr"/>
            <a:r>
              <a:rPr lang="en-US" sz="1011" dirty="0">
                <a:latin typeface="Century Gothic" panose="020B0502020202020204" pitchFamily="34" charset="0"/>
              </a:rPr>
              <a:t>Spring Term 1</a:t>
            </a:r>
          </a:p>
        </p:txBody>
      </p:sp>
      <p:sp>
        <p:nvSpPr>
          <p:cNvPr id="37" name="TextBox 36">
            <a:extLst>
              <a:ext uri="{FF2B5EF4-FFF2-40B4-BE49-F238E27FC236}">
                <a16:creationId xmlns:a16="http://schemas.microsoft.com/office/drawing/2014/main" id="{3EE6D267-23AA-EB48-AF7B-D18A1EC946B9}"/>
              </a:ext>
            </a:extLst>
          </p:cNvPr>
          <p:cNvSpPr txBox="1"/>
          <p:nvPr/>
        </p:nvSpPr>
        <p:spPr>
          <a:xfrm>
            <a:off x="1755311" y="2938782"/>
            <a:ext cx="3388903" cy="403444"/>
          </a:xfrm>
          <a:prstGeom prst="rect">
            <a:avLst/>
          </a:prstGeom>
          <a:noFill/>
        </p:spPr>
        <p:txBody>
          <a:bodyPr wrap="square" rtlCol="0">
            <a:spAutoFit/>
          </a:bodyPr>
          <a:lstStyle/>
          <a:p>
            <a:pPr algn="ctr"/>
            <a:r>
              <a:rPr lang="en-US" sz="1011" b="1" dirty="0">
                <a:latin typeface="Century Gothic" panose="020B0502020202020204" pitchFamily="34" charset="0"/>
              </a:rPr>
              <a:t>REVISION and EXAM </a:t>
            </a:r>
          </a:p>
          <a:p>
            <a:pPr algn="ctr"/>
            <a:r>
              <a:rPr lang="en-US" sz="1011" dirty="0">
                <a:latin typeface="Century Gothic" panose="020B0502020202020204" pitchFamily="34" charset="0"/>
              </a:rPr>
              <a:t>Summer Term 2</a:t>
            </a:r>
          </a:p>
        </p:txBody>
      </p:sp>
      <p:pic>
        <p:nvPicPr>
          <p:cNvPr id="29" name="Picture 28">
            <a:extLst>
              <a:ext uri="{FF2B5EF4-FFF2-40B4-BE49-F238E27FC236}">
                <a16:creationId xmlns:a16="http://schemas.microsoft.com/office/drawing/2014/main" id="{FE7164C3-7825-DB4C-B5C0-D75D2758DF35}"/>
              </a:ext>
            </a:extLst>
          </p:cNvPr>
          <p:cNvPicPr>
            <a:picLocks noChangeAspect="1"/>
          </p:cNvPicPr>
          <p:nvPr/>
        </p:nvPicPr>
        <p:blipFill>
          <a:blip r:embed="rId3">
            <a:lum bright="70000" contrast="-70000"/>
          </a:blip>
          <a:stretch>
            <a:fillRect/>
          </a:stretch>
        </p:blipFill>
        <p:spPr>
          <a:xfrm>
            <a:off x="663530" y="132768"/>
            <a:ext cx="390272" cy="390272"/>
          </a:xfrm>
          <a:prstGeom prst="rect">
            <a:avLst/>
          </a:prstGeom>
        </p:spPr>
      </p:pic>
      <p:pic>
        <p:nvPicPr>
          <p:cNvPr id="2" name="Picture 2">
            <a:extLst>
              <a:ext uri="{FF2B5EF4-FFF2-40B4-BE49-F238E27FC236}">
                <a16:creationId xmlns:a16="http://schemas.microsoft.com/office/drawing/2014/main" id="{6C3DDC70-301D-41E2-803C-CFE035B1CB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992" y="1147251"/>
            <a:ext cx="628041" cy="628041"/>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DB8C7170-6B75-4E8F-A908-731D7FC1B492}"/>
              </a:ext>
            </a:extLst>
          </p:cNvPr>
          <p:cNvSpPr txBox="1"/>
          <p:nvPr/>
        </p:nvSpPr>
        <p:spPr>
          <a:xfrm>
            <a:off x="824886" y="8323928"/>
            <a:ext cx="5156911" cy="403444"/>
          </a:xfrm>
          <a:prstGeom prst="rect">
            <a:avLst/>
          </a:prstGeom>
          <a:noFill/>
        </p:spPr>
        <p:txBody>
          <a:bodyPr wrap="square" rtlCol="0">
            <a:spAutoFit/>
          </a:bodyPr>
          <a:lstStyle/>
          <a:p>
            <a:pPr algn="ctr"/>
            <a:r>
              <a:rPr lang="en-US" sz="1011" b="1" dirty="0">
                <a:latin typeface="Century Gothic" panose="020B0502020202020204" pitchFamily="34" charset="0"/>
              </a:rPr>
              <a:t>5.1 Rate Equilibrium and pH; 5.2.1-4 Lattice Enthalpy, Born Haber and Enthalpy of Solution- </a:t>
            </a:r>
            <a:r>
              <a:rPr lang="en-US" sz="1011" dirty="0">
                <a:latin typeface="Century Gothic" panose="020B0502020202020204" pitchFamily="34" charset="0"/>
              </a:rPr>
              <a:t>Autumn Term 1</a:t>
            </a:r>
          </a:p>
        </p:txBody>
      </p:sp>
      <p:sp>
        <p:nvSpPr>
          <p:cNvPr id="77" name="TextBox 76">
            <a:extLst>
              <a:ext uri="{FF2B5EF4-FFF2-40B4-BE49-F238E27FC236}">
                <a16:creationId xmlns:a16="http://schemas.microsoft.com/office/drawing/2014/main" id="{CD0572D0-CE8A-4091-ABB3-3A359BA84E93}"/>
              </a:ext>
            </a:extLst>
          </p:cNvPr>
          <p:cNvSpPr txBox="1"/>
          <p:nvPr/>
        </p:nvSpPr>
        <p:spPr>
          <a:xfrm>
            <a:off x="648392" y="5082581"/>
            <a:ext cx="5427311" cy="403444"/>
          </a:xfrm>
          <a:prstGeom prst="rect">
            <a:avLst/>
          </a:prstGeom>
          <a:noFill/>
        </p:spPr>
        <p:txBody>
          <a:bodyPr wrap="square" rtlCol="0">
            <a:spAutoFit/>
          </a:bodyPr>
          <a:lstStyle/>
          <a:p>
            <a:pPr algn="ctr"/>
            <a:r>
              <a:rPr lang="en-US" sz="1011" b="1" dirty="0">
                <a:latin typeface="Century Gothic" panose="020B0502020202020204" pitchFamily="34" charset="0"/>
              </a:rPr>
              <a:t>6.2 Nitrogen Compounds, Polymers and Synthesis; 6.3 Analysis</a:t>
            </a:r>
          </a:p>
          <a:p>
            <a:pPr algn="ctr"/>
            <a:r>
              <a:rPr lang="en-US" sz="1011" dirty="0">
                <a:latin typeface="Century Gothic" panose="020B0502020202020204" pitchFamily="34" charset="0"/>
              </a:rPr>
              <a:t>Spring Term 2</a:t>
            </a:r>
          </a:p>
        </p:txBody>
      </p:sp>
      <p:sp>
        <p:nvSpPr>
          <p:cNvPr id="79" name="TextBox 78">
            <a:extLst>
              <a:ext uri="{FF2B5EF4-FFF2-40B4-BE49-F238E27FC236}">
                <a16:creationId xmlns:a16="http://schemas.microsoft.com/office/drawing/2014/main" id="{911F9260-EF34-4C0A-B4AB-03DF4502E5A6}"/>
              </a:ext>
            </a:extLst>
          </p:cNvPr>
          <p:cNvSpPr txBox="1"/>
          <p:nvPr/>
        </p:nvSpPr>
        <p:spPr>
          <a:xfrm>
            <a:off x="828195" y="8731667"/>
            <a:ext cx="4655170" cy="646331"/>
          </a:xfrm>
          <a:prstGeom prst="rect">
            <a:avLst/>
          </a:prstGeom>
          <a:solidFill>
            <a:schemeClr val="bg1">
              <a:lumMod val="95000"/>
            </a:schemeClr>
          </a:solidFill>
        </p:spPr>
        <p:txBody>
          <a:bodyPr wrap="square" rtlCol="0">
            <a:spAutoFit/>
          </a:bodyPr>
          <a:lstStyle/>
          <a:p>
            <a:pPr algn="ctr"/>
            <a:r>
              <a:rPr lang="en-GB" sz="800" b="1" dirty="0">
                <a:latin typeface="Century Gothic" panose="020B0502020202020204" pitchFamily="34" charset="0"/>
              </a:rPr>
              <a:t>Year 12</a:t>
            </a:r>
          </a:p>
          <a:p>
            <a:pPr algn="ctr"/>
            <a:r>
              <a:rPr lang="en-GB" sz="700" dirty="0">
                <a:latin typeface="Century Gothic" panose="020B0502020202020204" pitchFamily="34" charset="0"/>
              </a:rPr>
              <a:t>You will have</a:t>
            </a:r>
            <a:r>
              <a:rPr lang="en-GB" sz="700" dirty="0">
                <a:solidFill>
                  <a:schemeClr val="tx1"/>
                </a:solidFill>
                <a:latin typeface="Century Gothic" panose="020B0502020202020204" pitchFamily="34" charset="0"/>
              </a:rPr>
              <a:t> a portfolio of revision material, to help remember content covered and commit key information to long term memory. Make sure you are confident on the content covered this year, so you are ready to build upon this in Year 13. </a:t>
            </a:r>
            <a:r>
              <a:rPr lang="en-GB" sz="700" dirty="0">
                <a:latin typeface="Century Gothic" panose="020B0502020202020204" pitchFamily="34" charset="0"/>
              </a:rPr>
              <a:t>You will build upon content already learned with more complex content and complete the outstanding PAG practical assessments.</a:t>
            </a:r>
            <a:endParaRPr lang="en-GB" sz="700" dirty="0">
              <a:solidFill>
                <a:schemeClr val="tx1"/>
              </a:solidFill>
              <a:latin typeface="Century Gothic" panose="020B0502020202020204" pitchFamily="34" charset="0"/>
            </a:endParaRPr>
          </a:p>
        </p:txBody>
      </p:sp>
      <p:pic>
        <p:nvPicPr>
          <p:cNvPr id="46" name="Graphic 45" descr="Books">
            <a:extLst>
              <a:ext uri="{FF2B5EF4-FFF2-40B4-BE49-F238E27FC236}">
                <a16:creationId xmlns:a16="http://schemas.microsoft.com/office/drawing/2014/main" id="{A266D02D-BF39-4E53-821A-3D9222AEB5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54720" y="1276519"/>
            <a:ext cx="356418" cy="356418"/>
          </a:xfrm>
          <a:prstGeom prst="rect">
            <a:avLst/>
          </a:prstGeom>
        </p:spPr>
      </p:pic>
      <p:pic>
        <p:nvPicPr>
          <p:cNvPr id="54" name="Picture 53">
            <a:extLst>
              <a:ext uri="{FF2B5EF4-FFF2-40B4-BE49-F238E27FC236}">
                <a16:creationId xmlns:a16="http://schemas.microsoft.com/office/drawing/2014/main" id="{A7F98675-9B1C-417B-9F50-CAED4F602F45}"/>
              </a:ext>
            </a:extLst>
          </p:cNvPr>
          <p:cNvPicPr>
            <a:picLocks noChangeAspect="1"/>
          </p:cNvPicPr>
          <p:nvPr/>
        </p:nvPicPr>
        <p:blipFill>
          <a:blip r:embed="rId7">
            <a:lum bright="70000" contrast="-70000"/>
          </a:blip>
          <a:stretch>
            <a:fillRect/>
          </a:stretch>
        </p:blipFill>
        <p:spPr>
          <a:xfrm>
            <a:off x="886891" y="4022517"/>
            <a:ext cx="333822" cy="333822"/>
          </a:xfrm>
          <a:prstGeom prst="rect">
            <a:avLst/>
          </a:prstGeom>
        </p:spPr>
      </p:pic>
      <p:pic>
        <p:nvPicPr>
          <p:cNvPr id="89" name="Picture 88">
            <a:extLst>
              <a:ext uri="{FF2B5EF4-FFF2-40B4-BE49-F238E27FC236}">
                <a16:creationId xmlns:a16="http://schemas.microsoft.com/office/drawing/2014/main" id="{A47A8E9D-BD5A-44FD-90FE-F8BCC1C25C04}"/>
              </a:ext>
            </a:extLst>
          </p:cNvPr>
          <p:cNvPicPr>
            <a:picLocks noChangeAspect="1"/>
          </p:cNvPicPr>
          <p:nvPr/>
        </p:nvPicPr>
        <p:blipFill>
          <a:blip r:embed="rId8"/>
          <a:stretch>
            <a:fillRect/>
          </a:stretch>
        </p:blipFill>
        <p:spPr>
          <a:xfrm>
            <a:off x="5470115" y="6025909"/>
            <a:ext cx="698402" cy="455330"/>
          </a:xfrm>
          <a:prstGeom prst="rect">
            <a:avLst/>
          </a:prstGeom>
        </p:spPr>
      </p:pic>
      <p:pic>
        <p:nvPicPr>
          <p:cNvPr id="91" name="Picture 90">
            <a:extLst>
              <a:ext uri="{FF2B5EF4-FFF2-40B4-BE49-F238E27FC236}">
                <a16:creationId xmlns:a16="http://schemas.microsoft.com/office/drawing/2014/main" id="{91E50A31-20F2-43F4-BBCF-6B78BBC753EE}"/>
              </a:ext>
            </a:extLst>
          </p:cNvPr>
          <p:cNvPicPr>
            <a:picLocks noChangeAspect="1"/>
          </p:cNvPicPr>
          <p:nvPr/>
        </p:nvPicPr>
        <p:blipFill>
          <a:blip r:embed="rId9"/>
          <a:stretch>
            <a:fillRect/>
          </a:stretch>
        </p:blipFill>
        <p:spPr>
          <a:xfrm>
            <a:off x="-199392" y="8253951"/>
            <a:ext cx="1136614" cy="455330"/>
          </a:xfrm>
          <a:prstGeom prst="rect">
            <a:avLst/>
          </a:prstGeom>
        </p:spPr>
      </p:pic>
      <p:pic>
        <p:nvPicPr>
          <p:cNvPr id="92" name="Picture 91">
            <a:extLst>
              <a:ext uri="{FF2B5EF4-FFF2-40B4-BE49-F238E27FC236}">
                <a16:creationId xmlns:a16="http://schemas.microsoft.com/office/drawing/2014/main" id="{8C74FB22-28AF-4783-AA10-6F4043C102E5}"/>
              </a:ext>
            </a:extLst>
          </p:cNvPr>
          <p:cNvPicPr>
            <a:picLocks noChangeAspect="1"/>
          </p:cNvPicPr>
          <p:nvPr/>
        </p:nvPicPr>
        <p:blipFill>
          <a:blip r:embed="rId10"/>
          <a:stretch>
            <a:fillRect/>
          </a:stretch>
        </p:blipFill>
        <p:spPr>
          <a:xfrm>
            <a:off x="65720" y="0"/>
            <a:ext cx="1513119" cy="455330"/>
          </a:xfrm>
          <a:prstGeom prst="rect">
            <a:avLst/>
          </a:prstGeom>
        </p:spPr>
      </p:pic>
      <p:sp>
        <p:nvSpPr>
          <p:cNvPr id="14" name="Rectangle 13">
            <a:extLst>
              <a:ext uri="{FF2B5EF4-FFF2-40B4-BE49-F238E27FC236}">
                <a16:creationId xmlns:a16="http://schemas.microsoft.com/office/drawing/2014/main" id="{FFBC5294-07CE-311A-EE0F-9C7B4E588E00}"/>
              </a:ext>
            </a:extLst>
          </p:cNvPr>
          <p:cNvSpPr/>
          <p:nvPr/>
        </p:nvSpPr>
        <p:spPr>
          <a:xfrm>
            <a:off x="616688" y="7652119"/>
            <a:ext cx="2419589" cy="684770"/>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5.1 Rate, Equilibrium and pH - </a:t>
            </a:r>
            <a:r>
              <a:rPr lang="en-GB" sz="600" dirty="0">
                <a:solidFill>
                  <a:schemeClr val="tx1"/>
                </a:solidFill>
                <a:latin typeface="Century Gothic" panose="020B0502020202020204" pitchFamily="34" charset="0"/>
              </a:rPr>
              <a:t>The largely qualitative treatment of reaction rates and equilibria encountered in Module 3 is developed within a quantitative and graphical context. This section also allows learners to develop practical quantitative techniques involved in the determination of reaction rates and </a:t>
            </a:r>
            <a:r>
              <a:rPr lang="en-GB" sz="600" dirty="0" err="1">
                <a:solidFill>
                  <a:schemeClr val="tx1"/>
                </a:solidFill>
                <a:latin typeface="Century Gothic" panose="020B0502020202020204" pitchFamily="34" charset="0"/>
              </a:rPr>
              <a:t>pH.</a:t>
            </a:r>
            <a:endParaRPr lang="en-GB" sz="600" dirty="0">
              <a:solidFill>
                <a:schemeClr val="tx1"/>
              </a:solidFill>
              <a:latin typeface="Century Gothic" panose="020B0502020202020204" pitchFamily="34" charset="0"/>
            </a:endParaRPr>
          </a:p>
        </p:txBody>
      </p:sp>
      <p:sp>
        <p:nvSpPr>
          <p:cNvPr id="15" name="Rectangle 14">
            <a:extLst>
              <a:ext uri="{FF2B5EF4-FFF2-40B4-BE49-F238E27FC236}">
                <a16:creationId xmlns:a16="http://schemas.microsoft.com/office/drawing/2014/main" id="{CF7F1624-40AB-3F30-14AA-267E0261A8B2}"/>
              </a:ext>
            </a:extLst>
          </p:cNvPr>
          <p:cNvSpPr/>
          <p:nvPr/>
        </p:nvSpPr>
        <p:spPr>
          <a:xfrm>
            <a:off x="3085748" y="7638061"/>
            <a:ext cx="3003558" cy="703123"/>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5.2.1-4 Lattice Enthalpy, Born Haber and Enthalpy of Solution - </a:t>
            </a:r>
            <a:r>
              <a:rPr lang="en-GB" sz="600" dirty="0">
                <a:solidFill>
                  <a:schemeClr val="tx1"/>
                </a:solidFill>
                <a:latin typeface="Century Gothic" panose="020B0502020202020204" pitchFamily="34" charset="0"/>
              </a:rPr>
              <a:t>Born–Haber cycles are used as a theoretical model to illustrate the energy changes associated with ionic bonding.  Be able to explain of the term lattice enthalpy (formation of 1 mol of ionic lattice from gaseous ions, ∆LEH) and use as a measure of the strength of ionic bonding in a giant ionic lattice. use of the enthalpy change of solution of a simple ionic solid (e.g. NaCl, </a:t>
            </a:r>
            <a:r>
              <a:rPr lang="en-GB" sz="600" dirty="0" err="1">
                <a:solidFill>
                  <a:schemeClr val="tx1"/>
                </a:solidFill>
                <a:latin typeface="Century Gothic" panose="020B0502020202020204" pitchFamily="34" charset="0"/>
              </a:rPr>
              <a:t>MgCl</a:t>
            </a:r>
            <a:r>
              <a:rPr lang="en-GB" sz="600" dirty="0">
                <a:solidFill>
                  <a:schemeClr val="tx1"/>
                </a:solidFill>
                <a:latin typeface="Century Gothic" panose="020B0502020202020204" pitchFamily="34" charset="0"/>
              </a:rPr>
              <a:t> 2) and relevant energy terms (enthalpy change of hydration and lattice enthalpy.</a:t>
            </a:r>
          </a:p>
        </p:txBody>
      </p:sp>
      <p:sp>
        <p:nvSpPr>
          <p:cNvPr id="18" name="Rectangle 17">
            <a:extLst>
              <a:ext uri="{FF2B5EF4-FFF2-40B4-BE49-F238E27FC236}">
                <a16:creationId xmlns:a16="http://schemas.microsoft.com/office/drawing/2014/main" id="{AD7AA228-7F77-F8C7-F964-44358EB82C03}"/>
              </a:ext>
            </a:extLst>
          </p:cNvPr>
          <p:cNvSpPr/>
          <p:nvPr/>
        </p:nvSpPr>
        <p:spPr>
          <a:xfrm>
            <a:off x="4527683" y="6526906"/>
            <a:ext cx="1713630" cy="738763"/>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5.3 Transition Metals - </a:t>
            </a:r>
            <a:r>
              <a:rPr lang="en-GB" sz="600" dirty="0">
                <a:solidFill>
                  <a:schemeClr val="tx1"/>
                </a:solidFill>
                <a:latin typeface="Century Gothic" panose="020B0502020202020204" pitchFamily="34" charset="0"/>
              </a:rPr>
              <a:t>This section includes the role of ligands in complex ions, stereochemistry, precipitation, ligand substitution and redox reactions. The colour changes and observations in these reactions increase the toolkit of qualitative inorganic tests for identifying unknown ionic compounds.</a:t>
            </a:r>
          </a:p>
        </p:txBody>
      </p:sp>
      <p:sp>
        <p:nvSpPr>
          <p:cNvPr id="19" name="Rectangle 18">
            <a:extLst>
              <a:ext uri="{FF2B5EF4-FFF2-40B4-BE49-F238E27FC236}">
                <a16:creationId xmlns:a16="http://schemas.microsoft.com/office/drawing/2014/main" id="{7D45C18B-D2B8-E255-D2DB-9328976152F4}"/>
              </a:ext>
            </a:extLst>
          </p:cNvPr>
          <p:cNvSpPr/>
          <p:nvPr/>
        </p:nvSpPr>
        <p:spPr>
          <a:xfrm>
            <a:off x="2063632" y="6533895"/>
            <a:ext cx="2410492" cy="731774"/>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5.2.7-10 Redox Titrations and Electrochemistry – </a:t>
            </a:r>
            <a:r>
              <a:rPr lang="en-GB" sz="600" dirty="0">
                <a:solidFill>
                  <a:schemeClr val="tx1"/>
                </a:solidFill>
                <a:latin typeface="Century Gothic" panose="020B0502020202020204" pitchFamily="34" charset="0"/>
              </a:rPr>
              <a:t>Understand the differences between acids and bases, and how they calculations, techniques and procedures used when carrying out redox titrations including those involving Fe2+/MnO4 – and I2/S2O3 2−. Use the term standard electrode (redox) potential, E o , including its measurement using a hydrogen electrode. Carry out calculations to predict the feasibility of a reaction.</a:t>
            </a:r>
          </a:p>
        </p:txBody>
      </p:sp>
      <p:sp>
        <p:nvSpPr>
          <p:cNvPr id="20" name="Rectangle 19">
            <a:extLst>
              <a:ext uri="{FF2B5EF4-FFF2-40B4-BE49-F238E27FC236}">
                <a16:creationId xmlns:a16="http://schemas.microsoft.com/office/drawing/2014/main" id="{3D353E34-8FB7-08AE-56B0-C9420A17DC1A}"/>
              </a:ext>
            </a:extLst>
          </p:cNvPr>
          <p:cNvSpPr/>
          <p:nvPr/>
        </p:nvSpPr>
        <p:spPr>
          <a:xfrm>
            <a:off x="368915" y="6503411"/>
            <a:ext cx="1661477" cy="769116"/>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5.2.5-6 Entropy and Free Energy – </a:t>
            </a:r>
            <a:r>
              <a:rPr lang="en-GB" sz="600" dirty="0">
                <a:solidFill>
                  <a:schemeClr val="tx1"/>
                </a:solidFill>
                <a:latin typeface="Century Gothic" panose="020B0502020202020204" pitchFamily="34" charset="0"/>
              </a:rPr>
              <a:t>Explain that entropy is a measure of the dispersal of energy in a system which is greater, the more disordered a system. Understand t the feasibility of a process depends upon the entropy change and temperature in the system, T∆S, and the enthalpy change of the system, ∆H.</a:t>
            </a:r>
          </a:p>
        </p:txBody>
      </p:sp>
      <p:sp>
        <p:nvSpPr>
          <p:cNvPr id="21" name="Rectangle 20">
            <a:extLst>
              <a:ext uri="{FF2B5EF4-FFF2-40B4-BE49-F238E27FC236}">
                <a16:creationId xmlns:a16="http://schemas.microsoft.com/office/drawing/2014/main" id="{89E2C98A-9F87-B145-5DF9-BE6EA102E0CF}"/>
              </a:ext>
            </a:extLst>
          </p:cNvPr>
          <p:cNvSpPr/>
          <p:nvPr/>
        </p:nvSpPr>
        <p:spPr>
          <a:xfrm>
            <a:off x="1289539" y="5476009"/>
            <a:ext cx="3968262" cy="682155"/>
          </a:xfrm>
          <a:prstGeom prst="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6.1 Aromatic Compounds, Carbonyls and Acids - </a:t>
            </a:r>
            <a:r>
              <a:rPr lang="en-GB" sz="600" dirty="0">
                <a:solidFill>
                  <a:schemeClr val="tx1"/>
                </a:solidFill>
                <a:latin typeface="Century Gothic" panose="020B0502020202020204" pitchFamily="34" charset="0"/>
              </a:rPr>
              <a:t>This section extends the range of functional groups encountered in Module 4. Aromatic compounds are first introduced, including the central role of delocalisation within the chemistry of arenes and phenols. Directing groups are also introduced, including their importance to organic synthesis. The important carbonyl compounds, aldehydes and ketones, are then studied. Finally, carboxylic acids and their related functional groups, acyl chlorides and esters, are studied. The importance of acyl chlorides in organic synthesis is emphasised</a:t>
            </a:r>
            <a:r>
              <a:rPr lang="en-GB" sz="800" dirty="0"/>
              <a:t>.</a:t>
            </a:r>
            <a:endParaRPr lang="en-GB" sz="600" dirty="0">
              <a:solidFill>
                <a:schemeClr val="tx1"/>
              </a:solidFill>
              <a:latin typeface="Century Gothic" panose="020B0502020202020204" pitchFamily="34" charset="0"/>
            </a:endParaRPr>
          </a:p>
        </p:txBody>
      </p:sp>
      <p:sp>
        <p:nvSpPr>
          <p:cNvPr id="24" name="Rectangle 23">
            <a:extLst>
              <a:ext uri="{FF2B5EF4-FFF2-40B4-BE49-F238E27FC236}">
                <a16:creationId xmlns:a16="http://schemas.microsoft.com/office/drawing/2014/main" id="{30A44BE2-BD74-DD47-E838-062480F2EA8C}"/>
              </a:ext>
            </a:extLst>
          </p:cNvPr>
          <p:cNvSpPr/>
          <p:nvPr/>
        </p:nvSpPr>
        <p:spPr>
          <a:xfrm>
            <a:off x="472439" y="4390071"/>
            <a:ext cx="2763130" cy="682155"/>
          </a:xfrm>
          <a:prstGeom prst="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6.2 Nitrogen Compounds, Polymers and Synthesis - </a:t>
            </a:r>
            <a:r>
              <a:rPr lang="en-GB" sz="600" dirty="0">
                <a:solidFill>
                  <a:schemeClr val="tx1"/>
                </a:solidFill>
                <a:latin typeface="Century Gothic" panose="020B0502020202020204" pitchFamily="34" charset="0"/>
              </a:rPr>
              <a:t>This section focuses on organic nitrogen compounds, including amines, amides and amino acids. Chirality and optical isomerism is also introduced. Condensation polymerisation is also introduced and compared with addition polymerisation. The importance of carbon–carbon bond formation in organic synthesis is stressed. Learners are also able to consider multi-stage synthetic routes towards an organic product.</a:t>
            </a:r>
            <a:endParaRPr lang="en-GB" sz="620" dirty="0">
              <a:solidFill>
                <a:schemeClr val="tx1"/>
              </a:solidFill>
              <a:latin typeface="Century Gothic" panose="020B0502020202020204" pitchFamily="34" charset="0"/>
            </a:endParaRPr>
          </a:p>
        </p:txBody>
      </p:sp>
      <p:sp>
        <p:nvSpPr>
          <p:cNvPr id="25" name="Rectangle 24">
            <a:extLst>
              <a:ext uri="{FF2B5EF4-FFF2-40B4-BE49-F238E27FC236}">
                <a16:creationId xmlns:a16="http://schemas.microsoft.com/office/drawing/2014/main" id="{1353A8E0-B19C-B948-E62D-839BF49459BD}"/>
              </a:ext>
            </a:extLst>
          </p:cNvPr>
          <p:cNvSpPr/>
          <p:nvPr/>
        </p:nvSpPr>
        <p:spPr>
          <a:xfrm>
            <a:off x="3305907" y="4390071"/>
            <a:ext cx="3079653" cy="682155"/>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tx1"/>
                </a:solidFill>
                <a:latin typeface="Century Gothic" panose="020B0502020202020204" pitchFamily="34" charset="0"/>
              </a:rPr>
              <a:t>6.3 Analysis – </a:t>
            </a:r>
            <a:r>
              <a:rPr lang="en-GB" sz="600" dirty="0">
                <a:solidFill>
                  <a:schemeClr val="tx1"/>
                </a:solidFill>
                <a:latin typeface="Century Gothic" panose="020B0502020202020204" pitchFamily="34" charset="0"/>
              </a:rPr>
              <a:t>This</a:t>
            </a:r>
            <a:r>
              <a:rPr lang="en-GB" sz="800" dirty="0"/>
              <a:t> </a:t>
            </a:r>
            <a:r>
              <a:rPr lang="en-GB" sz="600" dirty="0">
                <a:solidFill>
                  <a:schemeClr val="tx1"/>
                </a:solidFill>
                <a:latin typeface="Century Gothic" panose="020B0502020202020204" pitchFamily="34" charset="0"/>
              </a:rPr>
              <a:t>section demonstrates how analytical techniques introduced in Module 4 (infrared spectroscopy, mass spectrometry and elemental analysis) may be used in combination with NMR spectroscopy to provide evidence of structural features in molecules. The instrumentation methods of analysis studied during the A level course provide learners with an important base of knowledge, understanding and awareness for further study in Higher Education and in many areas of employment in the broad scientific field.</a:t>
            </a:r>
            <a:endParaRPr lang="en-GB" sz="620" dirty="0">
              <a:solidFill>
                <a:schemeClr val="tx1"/>
              </a:solidFill>
              <a:latin typeface="Century Gothic" panose="020B0502020202020204" pitchFamily="34" charset="0"/>
            </a:endParaRPr>
          </a:p>
        </p:txBody>
      </p:sp>
      <p:sp>
        <p:nvSpPr>
          <p:cNvPr id="28" name="Rectangle 27">
            <a:extLst>
              <a:ext uri="{FF2B5EF4-FFF2-40B4-BE49-F238E27FC236}">
                <a16:creationId xmlns:a16="http://schemas.microsoft.com/office/drawing/2014/main" id="{D30051A1-3DEE-D066-1365-1F4E86523A62}"/>
              </a:ext>
            </a:extLst>
          </p:cNvPr>
          <p:cNvSpPr/>
          <p:nvPr/>
        </p:nvSpPr>
        <p:spPr>
          <a:xfrm>
            <a:off x="1199653" y="3357507"/>
            <a:ext cx="4440402" cy="60883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Century Gothic" panose="020B0502020202020204" pitchFamily="34" charset="0"/>
              </a:rPr>
              <a:t>Consolidation of all knowledge learnt over the entire course. Past exam paper practice. At this point we are perfecting exam technique and working on any knowledge that you are not completely confident with.</a:t>
            </a:r>
            <a:endParaRPr lang="en-GB" sz="800" dirty="0">
              <a:solidFill>
                <a:schemeClr val="tx1"/>
              </a:solidFill>
              <a:latin typeface="Century Gothic" panose="020B0502020202020204" pitchFamily="34" charset="0"/>
            </a:endParaRPr>
          </a:p>
        </p:txBody>
      </p:sp>
      <p:sp>
        <p:nvSpPr>
          <p:cNvPr id="33" name="Rectangle 32">
            <a:extLst>
              <a:ext uri="{FF2B5EF4-FFF2-40B4-BE49-F238E27FC236}">
                <a16:creationId xmlns:a16="http://schemas.microsoft.com/office/drawing/2014/main" id="{F058827E-3E35-429B-2460-835CF40ED4E2}"/>
              </a:ext>
            </a:extLst>
          </p:cNvPr>
          <p:cNvSpPr/>
          <p:nvPr/>
        </p:nvSpPr>
        <p:spPr>
          <a:xfrm>
            <a:off x="2551891" y="2329352"/>
            <a:ext cx="1784474" cy="373158"/>
          </a:xfrm>
          <a:prstGeom prst="rect">
            <a:avLst/>
          </a:prstGeom>
          <a:solidFill>
            <a:schemeClr val="accent2">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SUMMER EXAMS</a:t>
            </a:r>
            <a:endParaRPr lang="en-GB" sz="1200" dirty="0">
              <a:solidFill>
                <a:schemeClr val="tx1"/>
              </a:solidFill>
              <a:latin typeface="Century Gothic" panose="020B0502020202020204" pitchFamily="34" charset="0"/>
            </a:endParaRPr>
          </a:p>
        </p:txBody>
      </p:sp>
      <p:pic>
        <p:nvPicPr>
          <p:cNvPr id="61" name="Picture 60">
            <a:extLst>
              <a:ext uri="{FF2B5EF4-FFF2-40B4-BE49-F238E27FC236}">
                <a16:creationId xmlns:a16="http://schemas.microsoft.com/office/drawing/2014/main" id="{38ED9155-16AB-E411-B3F7-BE3078295C31}"/>
              </a:ext>
            </a:extLst>
          </p:cNvPr>
          <p:cNvPicPr>
            <a:picLocks noChangeAspect="1"/>
          </p:cNvPicPr>
          <p:nvPr/>
        </p:nvPicPr>
        <p:blipFill rotWithShape="1">
          <a:blip r:embed="rId11"/>
          <a:srcRect l="9197" t="4831" r="7613" b="24943"/>
          <a:stretch/>
        </p:blipFill>
        <p:spPr>
          <a:xfrm>
            <a:off x="5640055" y="2280995"/>
            <a:ext cx="601257" cy="507557"/>
          </a:xfrm>
          <a:prstGeom prst="rect">
            <a:avLst/>
          </a:prstGeom>
        </p:spPr>
      </p:pic>
      <p:pic>
        <p:nvPicPr>
          <p:cNvPr id="47" name="Picture 53">
            <a:extLst>
              <a:ext uri="{FF2B5EF4-FFF2-40B4-BE49-F238E27FC236}">
                <a16:creationId xmlns:a16="http://schemas.microsoft.com/office/drawing/2014/main" id="{35E4F114-EECB-4F9E-8B9C-59AE3C4BD084}"/>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26" y="3185429"/>
            <a:ext cx="468313"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54">
            <a:extLst>
              <a:ext uri="{FF2B5EF4-FFF2-40B4-BE49-F238E27FC236}">
                <a16:creationId xmlns:a16="http://schemas.microsoft.com/office/drawing/2014/main" id="{574BB4CD-C028-4568-BD47-A6BB99C5EA18}"/>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692319" y="8804858"/>
            <a:ext cx="48101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Graphic 73" descr="Test tubes">
            <a:extLst>
              <a:ext uri="{FF2B5EF4-FFF2-40B4-BE49-F238E27FC236}">
                <a16:creationId xmlns:a16="http://schemas.microsoft.com/office/drawing/2014/main" id="{FA1DFF24-1973-4B46-A7A5-A3102D3DAEF8}"/>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124379" y="3410303"/>
            <a:ext cx="4968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4" descr="Periodic table e897a6b68777038c21fa121bffd1a55cf418ce605291fe02528654bc1d839f12">
            <a:extLst>
              <a:ext uri="{FF2B5EF4-FFF2-40B4-BE49-F238E27FC236}">
                <a16:creationId xmlns:a16="http://schemas.microsoft.com/office/drawing/2014/main" id="{31B1FE87-7257-41F8-A132-503939467EB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43811" y="5424117"/>
            <a:ext cx="1119317" cy="791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Graphic 84" descr="Flask">
            <a:extLst>
              <a:ext uri="{FF2B5EF4-FFF2-40B4-BE49-F238E27FC236}">
                <a16:creationId xmlns:a16="http://schemas.microsoft.com/office/drawing/2014/main" id="{90987F83-6E92-4D68-9A3E-4D2B55C1491E}"/>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6341050" y="7278452"/>
            <a:ext cx="541338"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Rectangle 54">
            <a:extLst>
              <a:ext uri="{FF2B5EF4-FFF2-40B4-BE49-F238E27FC236}">
                <a16:creationId xmlns:a16="http://schemas.microsoft.com/office/drawing/2014/main" id="{2A2F8A48-95C8-4D8F-88A3-7F5FDA4AAC5A}"/>
              </a:ext>
            </a:extLst>
          </p:cNvPr>
          <p:cNvSpPr/>
          <p:nvPr/>
        </p:nvSpPr>
        <p:spPr>
          <a:xfrm>
            <a:off x="2216345" y="1156856"/>
            <a:ext cx="2368777" cy="60883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latin typeface="Century Gothic" panose="020B0502020202020204" pitchFamily="34" charset="0"/>
              </a:rPr>
              <a:t>Good luck in all your future endeavours what ever the path you have chosen to take.</a:t>
            </a:r>
            <a:endParaRPr lang="en-GB" sz="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886206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589F2A6740C341B02D39EADEB0B737" ma:contentTypeVersion="10" ma:contentTypeDescription="Create a new document." ma:contentTypeScope="" ma:versionID="cece8cda92f024232ebe608e1ae85b07">
  <xsd:schema xmlns:xsd="http://www.w3.org/2001/XMLSchema" xmlns:xs="http://www.w3.org/2001/XMLSchema" xmlns:p="http://schemas.microsoft.com/office/2006/metadata/properties" xmlns:ns2="eeb1518a-f26f-4c5e-ab37-6b026819b781" xmlns:ns3="d0b43218-61d5-4b4b-89aa-212c9c550e17" xmlns:ns4="24927d2b-cdce-4639-a9c0-8f8e9e7b3604" targetNamespace="http://schemas.microsoft.com/office/2006/metadata/properties" ma:root="true" ma:fieldsID="1b40ee507435fc5ef27a6117d3aa833f" ns2:_="" ns3:_="" ns4:_="">
    <xsd:import namespace="eeb1518a-f26f-4c5e-ab37-6b026819b781"/>
    <xsd:import namespace="d0b43218-61d5-4b4b-89aa-212c9c550e17"/>
    <xsd:import namespace="24927d2b-cdce-4639-a9c0-8f8e9e7b360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3:MediaServiceSearchPropertie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Teams_Channel_Section_Location" minOccurs="0"/>
                <xsd:element ref="ns3:MediaServiceGenerationTime" minOccurs="0"/>
                <xsd:element ref="ns3:MediaServiceEventHashCode" minOccurs="0"/>
                <xsd:element ref="ns3:lcf76f155ced4ddcb4097134ff3c332f" minOccurs="0"/>
                <xsd:element ref="ns4:TaxCatchAll"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1518a-f26f-4c5e-ab37-6b026819b7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msChannelId" ma:index="18" nillable="true" ma:displayName="Teams Channel Id" ma:internalName="TeamsChannelId">
      <xsd:simpleType>
        <xsd:restriction base="dms:Text"/>
      </xsd:simpleType>
    </xsd:element>
    <xsd:element name="Owner" ma:index="19"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0" nillable="true" ma:displayName="Math Settings" ma:internalName="Math_Settings">
      <xsd:simpleType>
        <xsd:restriction base="dms:Text"/>
      </xsd:simpleType>
    </xsd:element>
    <xsd:element name="DefaultSectionNames" ma:index="21" nillable="true" ma:displayName="Default Section Names" ma:internalName="DefaultSectionNames">
      <xsd:simpleType>
        <xsd:restriction base="dms:Note">
          <xsd:maxLength value="255"/>
        </xsd:restriction>
      </xsd:simpleType>
    </xsd:element>
    <xsd:element name="Templates" ma:index="22" nillable="true" ma:displayName="Templates" ma:internalName="Templates">
      <xsd:simpleType>
        <xsd:restriction base="dms:Note">
          <xsd:maxLength value="255"/>
        </xsd:restriction>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6" nillable="true" ma:displayName="Distribution Groups" ma:internalName="Distribution_Groups">
      <xsd:simpleType>
        <xsd:restriction base="dms:Note">
          <xsd:maxLength value="255"/>
        </xsd:restriction>
      </xsd:simpleType>
    </xsd:element>
    <xsd:element name="LMS_Mappings" ma:index="27" nillable="true" ma:displayName="LMS Mappings" ma:internalName="LMS_Mappings">
      <xsd:simpleType>
        <xsd:restriction base="dms:Note">
          <xsd:maxLength value="255"/>
        </xsd:restriction>
      </xsd:simple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Teams_Channel_Section_Location" ma:index="34" nillable="true" ma:displayName="Teams Channel Section Location" ma:internalName="Teams_Channel_Section_Loca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b43218-61d5-4b4b-89aa-212c9c550e17" elementFormDefault="qualified">
    <xsd:import namespace="http://schemas.microsoft.com/office/2006/documentManagement/types"/>
    <xsd:import namespace="http://schemas.microsoft.com/office/infopath/2007/PartnerControls"/>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7b247c1b-e0bb-44ad-84aa-523fabb05a51" ma:termSetId="09814cd3-568e-fe90-9814-8d621ff8fb84" ma:anchorId="fba54fb3-c3e1-fe81-a776-ca4b69148c4d" ma:open="true" ma:isKeyword="false">
      <xsd:complexType>
        <xsd:sequence>
          <xsd:element ref="pc:Terms" minOccurs="0" maxOccurs="1"/>
        </xsd:sequence>
      </xsd:complex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927d2b-cdce-4639-a9c0-8f8e9e7b3604" elementFormDefault="qualified">
    <xsd:import namespace="http://schemas.microsoft.com/office/2006/documentManagement/types"/>
    <xsd:import namespace="http://schemas.microsoft.com/office/infopath/2007/PartnerControls"/>
    <xsd:element name="TaxCatchAll" ma:index="39" nillable="true" ma:displayName="Taxonomy Catch All Column" ma:hidden="true" ma:list="{2cc08165-5adf-4293-9235-db73c7b36413}" ma:internalName="TaxCatchAll" ma:showField="CatchAllData" ma:web="24927d2b-cdce-4639-a9c0-8f8e9e7b36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eeb1518a-f26f-4c5e-ab37-6b026819b781">
      <UserInfo>
        <DisplayName/>
        <AccountId xsi:nil="true"/>
        <AccountType/>
      </UserInfo>
    </Owner>
    <lcf76f155ced4ddcb4097134ff3c332f xmlns="d0b43218-61d5-4b4b-89aa-212c9c550e17">
      <Terms xmlns="http://schemas.microsoft.com/office/infopath/2007/PartnerControls"/>
    </lcf76f155ced4ddcb4097134ff3c332f>
    <Math_Settings xmlns="eeb1518a-f26f-4c5e-ab37-6b026819b781" xsi:nil="true"/>
    <TeamsChannelId xmlns="eeb1518a-f26f-4c5e-ab37-6b026819b781" xsi:nil="true"/>
    <NotebookType xmlns="eeb1518a-f26f-4c5e-ab37-6b026819b781" xsi:nil="true"/>
    <FolderType xmlns="eeb1518a-f26f-4c5e-ab37-6b026819b781" xsi:nil="true"/>
    <AppVersion xmlns="eeb1518a-f26f-4c5e-ab37-6b026819b781" xsi:nil="true"/>
    <Invited_Teachers xmlns="eeb1518a-f26f-4c5e-ab37-6b026819b781" xsi:nil="true"/>
    <IsNotebookLocked xmlns="eeb1518a-f26f-4c5e-ab37-6b026819b781" xsi:nil="true"/>
    <Teachers xmlns="eeb1518a-f26f-4c5e-ab37-6b026819b781">
      <UserInfo>
        <DisplayName/>
        <AccountId xsi:nil="true"/>
        <AccountType/>
      </UserInfo>
    </Teachers>
    <Students xmlns="eeb1518a-f26f-4c5e-ab37-6b026819b781">
      <UserInfo>
        <DisplayName/>
        <AccountId xsi:nil="true"/>
        <AccountType/>
      </UserInfo>
    </Students>
    <Student_Groups xmlns="eeb1518a-f26f-4c5e-ab37-6b026819b781">
      <UserInfo>
        <DisplayName/>
        <AccountId xsi:nil="true"/>
        <AccountType/>
      </UserInfo>
    </Student_Groups>
    <TaxCatchAll xmlns="24927d2b-cdce-4639-a9c0-8f8e9e7b3604" xsi:nil="true"/>
    <Teams_Channel_Section_Location xmlns="eeb1518a-f26f-4c5e-ab37-6b026819b781" xsi:nil="true"/>
    <CultureName xmlns="eeb1518a-f26f-4c5e-ab37-6b026819b781" xsi:nil="true"/>
    <Distribution_Groups xmlns="eeb1518a-f26f-4c5e-ab37-6b026819b781" xsi:nil="true"/>
    <Self_Registration_Enabled xmlns="eeb1518a-f26f-4c5e-ab37-6b026819b781" xsi:nil="true"/>
    <Has_Teacher_Only_SectionGroup xmlns="eeb1518a-f26f-4c5e-ab37-6b026819b781" xsi:nil="true"/>
    <Is_Collaboration_Space_Locked xmlns="eeb1518a-f26f-4c5e-ab37-6b026819b781" xsi:nil="true"/>
    <LMS_Mappings xmlns="eeb1518a-f26f-4c5e-ab37-6b026819b781" xsi:nil="true"/>
    <Invited_Students xmlns="eeb1518a-f26f-4c5e-ab37-6b026819b781" xsi:nil="true"/>
    <Templates xmlns="eeb1518a-f26f-4c5e-ab37-6b026819b781" xsi:nil="true"/>
    <DefaultSectionNames xmlns="eeb1518a-f26f-4c5e-ab37-6b026819b781" xsi:nil="true"/>
    <MediaLengthInSeconds xmlns="eeb1518a-f26f-4c5e-ab37-6b026819b781" xsi:nil="true"/>
  </documentManagement>
</p:properties>
</file>

<file path=customXml/itemProps1.xml><?xml version="1.0" encoding="utf-8"?>
<ds:datastoreItem xmlns:ds="http://schemas.openxmlformats.org/officeDocument/2006/customXml" ds:itemID="{EA71F89C-7283-4CC4-A9CC-6373BA33BB8A}"/>
</file>

<file path=customXml/itemProps2.xml><?xml version="1.0" encoding="utf-8"?>
<ds:datastoreItem xmlns:ds="http://schemas.openxmlformats.org/officeDocument/2006/customXml" ds:itemID="{45392571-E63A-46A5-AFB7-CD499A3DBF8F}"/>
</file>

<file path=customXml/itemProps3.xml><?xml version="1.0" encoding="utf-8"?>
<ds:datastoreItem xmlns:ds="http://schemas.openxmlformats.org/officeDocument/2006/customXml" ds:itemID="{DEA5647D-6CAD-46D4-A041-EA92BE4F5DDF}"/>
</file>

<file path=docProps/app.xml><?xml version="1.0" encoding="utf-8"?>
<Properties xmlns="http://schemas.openxmlformats.org/officeDocument/2006/extended-properties" xmlns:vt="http://schemas.openxmlformats.org/officeDocument/2006/docPropsVTypes">
  <Template>Office Theme</Template>
  <TotalTime>13992</TotalTime>
  <Words>798</Words>
  <Application>Microsoft Office PowerPoint</Application>
  <PresentationFormat>A4 Paper (210x297 mm)</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Judd</dc:creator>
  <cp:lastModifiedBy>SMarsh</cp:lastModifiedBy>
  <cp:revision>6</cp:revision>
  <dcterms:created xsi:type="dcterms:W3CDTF">2022-08-17T13:04:49Z</dcterms:created>
  <dcterms:modified xsi:type="dcterms:W3CDTF">2023-01-05T11:46:52Z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0x010100E7589F2A6740C341B02D39EADEB0B737</vt:lpwstr>
  </property>
  <property fmtid="{D5CDD505-2E9C-101B-9397-08002B2CF9AE}" pid="3" name="Order">
    <vt:r8>4046400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