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62"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0D7625-49A6-4BBB-A54C-993BD234CB6B}" v="2" dt="2023-01-05T10:05:53.0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53"/>
    <p:restoredTop sz="94637"/>
  </p:normalViewPr>
  <p:slideViewPr>
    <p:cSldViewPr snapToGrid="0">
      <p:cViewPr varScale="1">
        <p:scale>
          <a:sx n="50" d="100"/>
          <a:sy n="50" d="100"/>
        </p:scale>
        <p:origin x="187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2.xml"/><Relationship Id="rId5" Type="http://schemas.openxmlformats.org/officeDocument/2006/relationships/viewProps" Target="viewProps.xml"/><Relationship Id="rId10" Type="http://schemas.openxmlformats.org/officeDocument/2006/relationships/customXml" Target="../customXml/item1.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arsh" userId="d8000d91-3adf-400e-b584-53e5f39a9ad2" providerId="ADAL" clId="{E82FB9A2-3439-4368-AA53-588FE9B4CC7D}"/>
    <pc:docChg chg="undo custSel modSld">
      <pc:chgData name="SMarsh" userId="d8000d91-3adf-400e-b584-53e5f39a9ad2" providerId="ADAL" clId="{E82FB9A2-3439-4368-AA53-588FE9B4CC7D}" dt="2022-12-06T10:02:57.507" v="2348" actId="20577"/>
      <pc:docMkLst>
        <pc:docMk/>
      </pc:docMkLst>
      <pc:sldChg chg="addSp delSp modSp mod">
        <pc:chgData name="SMarsh" userId="d8000d91-3adf-400e-b584-53e5f39a9ad2" providerId="ADAL" clId="{E82FB9A2-3439-4368-AA53-588FE9B4CC7D}" dt="2022-12-06T10:02:57.507" v="2348" actId="20577"/>
        <pc:sldMkLst>
          <pc:docMk/>
          <pc:sldMk cId="188620616" sldId="262"/>
        </pc:sldMkLst>
        <pc:spChg chg="mod">
          <ac:chgData name="SMarsh" userId="d8000d91-3adf-400e-b584-53e5f39a9ad2" providerId="ADAL" clId="{E82FB9A2-3439-4368-AA53-588FE9B4CC7D}" dt="2022-12-05T13:17:35.321" v="956" actId="1076"/>
          <ac:spMkLst>
            <pc:docMk/>
            <pc:sldMk cId="188620616" sldId="262"/>
            <ac:spMk id="14" creationId="{FFBC5294-07CE-311A-EE0F-9C7B4E588E00}"/>
          </ac:spMkLst>
        </pc:spChg>
        <pc:spChg chg="mod">
          <ac:chgData name="SMarsh" userId="d8000d91-3adf-400e-b584-53e5f39a9ad2" providerId="ADAL" clId="{E82FB9A2-3439-4368-AA53-588FE9B4CC7D}" dt="2022-12-05T13:18:00.036" v="959" actId="1076"/>
          <ac:spMkLst>
            <pc:docMk/>
            <pc:sldMk cId="188620616" sldId="262"/>
            <ac:spMk id="15" creationId="{CF7F1624-40AB-3F30-14AA-267E0261A8B2}"/>
          </ac:spMkLst>
        </pc:spChg>
        <pc:spChg chg="mod">
          <ac:chgData name="SMarsh" userId="d8000d91-3adf-400e-b584-53e5f39a9ad2" providerId="ADAL" clId="{E82FB9A2-3439-4368-AA53-588FE9B4CC7D}" dt="2022-12-06T09:51:34.700" v="1922" actId="14100"/>
          <ac:spMkLst>
            <pc:docMk/>
            <pc:sldMk cId="188620616" sldId="262"/>
            <ac:spMk id="18" creationId="{AD7AA228-7F77-F8C7-F964-44358EB82C03}"/>
          </ac:spMkLst>
        </pc:spChg>
        <pc:spChg chg="mod">
          <ac:chgData name="SMarsh" userId="d8000d91-3adf-400e-b584-53e5f39a9ad2" providerId="ADAL" clId="{E82FB9A2-3439-4368-AA53-588FE9B4CC7D}" dt="2022-12-06T09:49:57.469" v="1904" actId="313"/>
          <ac:spMkLst>
            <pc:docMk/>
            <pc:sldMk cId="188620616" sldId="262"/>
            <ac:spMk id="19" creationId="{7D45C18B-D2B8-E255-D2DB-9328976152F4}"/>
          </ac:spMkLst>
        </pc:spChg>
        <pc:spChg chg="mod">
          <ac:chgData name="SMarsh" userId="d8000d91-3adf-400e-b584-53e5f39a9ad2" providerId="ADAL" clId="{E82FB9A2-3439-4368-AA53-588FE9B4CC7D}" dt="2022-12-05T15:06:14.077" v="1625" actId="313"/>
          <ac:spMkLst>
            <pc:docMk/>
            <pc:sldMk cId="188620616" sldId="262"/>
            <ac:spMk id="20" creationId="{3D353E34-8FB7-08AE-56B0-C9420A17DC1A}"/>
          </ac:spMkLst>
        </pc:spChg>
        <pc:spChg chg="mod">
          <ac:chgData name="SMarsh" userId="d8000d91-3adf-400e-b584-53e5f39a9ad2" providerId="ADAL" clId="{E82FB9A2-3439-4368-AA53-588FE9B4CC7D}" dt="2022-12-06T10:00:35.732" v="2288" actId="14100"/>
          <ac:spMkLst>
            <pc:docMk/>
            <pc:sldMk cId="188620616" sldId="262"/>
            <ac:spMk id="21" creationId="{89E2C98A-9F87-B145-5DF9-BE6EA102E0CF}"/>
          </ac:spMkLst>
        </pc:spChg>
        <pc:spChg chg="mod">
          <ac:chgData name="SMarsh" userId="d8000d91-3adf-400e-b584-53e5f39a9ad2" providerId="ADAL" clId="{E82FB9A2-3439-4368-AA53-588FE9B4CC7D}" dt="2022-12-06T09:59:53.015" v="2278" actId="1076"/>
          <ac:spMkLst>
            <pc:docMk/>
            <pc:sldMk cId="188620616" sldId="262"/>
            <ac:spMk id="22" creationId="{50CDDC87-41AC-E51C-B43D-D7CB2DDCE75A}"/>
          </ac:spMkLst>
        </pc:spChg>
        <pc:spChg chg="del">
          <ac:chgData name="SMarsh" userId="d8000d91-3adf-400e-b584-53e5f39a9ad2" providerId="ADAL" clId="{E82FB9A2-3439-4368-AA53-588FE9B4CC7D}" dt="2022-11-28T16:20:26.666" v="806" actId="478"/>
          <ac:spMkLst>
            <pc:docMk/>
            <pc:sldMk cId="188620616" sldId="262"/>
            <ac:spMk id="27" creationId="{05CCFED3-9B90-6495-298F-E3B90EAE9D33}"/>
          </ac:spMkLst>
        </pc:spChg>
        <pc:spChg chg="mod">
          <ac:chgData name="SMarsh" userId="d8000d91-3adf-400e-b584-53e5f39a9ad2" providerId="ADAL" clId="{E82FB9A2-3439-4368-AA53-588FE9B4CC7D}" dt="2022-11-28T16:20:36.558" v="808" actId="1076"/>
          <ac:spMkLst>
            <pc:docMk/>
            <pc:sldMk cId="188620616" sldId="262"/>
            <ac:spMk id="28" creationId="{D30051A1-3DEE-D066-1365-1F4E86523A62}"/>
          </ac:spMkLst>
        </pc:spChg>
        <pc:spChg chg="mod">
          <ac:chgData name="SMarsh" userId="d8000d91-3adf-400e-b584-53e5f39a9ad2" providerId="ADAL" clId="{E82FB9A2-3439-4368-AA53-588FE9B4CC7D}" dt="2022-11-28T16:20:10.285" v="805" actId="207"/>
          <ac:spMkLst>
            <pc:docMk/>
            <pc:sldMk cId="188620616" sldId="262"/>
            <ac:spMk id="33" creationId="{F058827E-3E35-429B-2460-835CF40ED4E2}"/>
          </ac:spMkLst>
        </pc:spChg>
        <pc:spChg chg="mod">
          <ac:chgData name="SMarsh" userId="d8000d91-3adf-400e-b584-53e5f39a9ad2" providerId="ADAL" clId="{E82FB9A2-3439-4368-AA53-588FE9B4CC7D}" dt="2022-11-28T16:08:26.848" v="557" actId="20577"/>
          <ac:spMkLst>
            <pc:docMk/>
            <pc:sldMk cId="188620616" sldId="262"/>
            <ac:spMk id="35" creationId="{564CC343-C649-3E44-872C-CCB19D985B5D}"/>
          </ac:spMkLst>
        </pc:spChg>
        <pc:spChg chg="mod">
          <ac:chgData name="SMarsh" userId="d8000d91-3adf-400e-b584-53e5f39a9ad2" providerId="ADAL" clId="{E82FB9A2-3439-4368-AA53-588FE9B4CC7D}" dt="2022-11-28T16:15:16.096" v="804" actId="20577"/>
          <ac:spMkLst>
            <pc:docMk/>
            <pc:sldMk cId="188620616" sldId="262"/>
            <ac:spMk id="37" creationId="{3EE6D267-23AA-EB48-AF7B-D18A1EC946B9}"/>
          </ac:spMkLst>
        </pc:spChg>
        <pc:spChg chg="add del mod">
          <ac:chgData name="SMarsh" userId="d8000d91-3adf-400e-b584-53e5f39a9ad2" providerId="ADAL" clId="{E82FB9A2-3439-4368-AA53-588FE9B4CC7D}" dt="2022-12-05T13:08:04.687" v="811" actId="478"/>
          <ac:spMkLst>
            <pc:docMk/>
            <pc:sldMk cId="188620616" sldId="262"/>
            <ac:spMk id="55" creationId="{CCC393FA-AA3B-4815-859C-AA03E2409B79}"/>
          </ac:spMkLst>
        </pc:spChg>
        <pc:spChg chg="add mod">
          <ac:chgData name="SMarsh" userId="d8000d91-3adf-400e-b584-53e5f39a9ad2" providerId="ADAL" clId="{E82FB9A2-3439-4368-AA53-588FE9B4CC7D}" dt="2022-12-05T13:26:37.788" v="1326" actId="20577"/>
          <ac:spMkLst>
            <pc:docMk/>
            <pc:sldMk cId="188620616" sldId="262"/>
            <ac:spMk id="56" creationId="{E3B5CAB0-3F08-4E25-B3CD-FF0A5AC6A9A9}"/>
          </ac:spMkLst>
        </pc:spChg>
        <pc:spChg chg="add mod">
          <ac:chgData name="SMarsh" userId="d8000d91-3adf-400e-b584-53e5f39a9ad2" providerId="ADAL" clId="{E82FB9A2-3439-4368-AA53-588FE9B4CC7D}" dt="2022-12-06T10:02:57.507" v="2348" actId="20577"/>
          <ac:spMkLst>
            <pc:docMk/>
            <pc:sldMk cId="188620616" sldId="262"/>
            <ac:spMk id="57" creationId="{6E3DAC5F-D8BA-4866-A3B9-0D9CEF1E0AE8}"/>
          </ac:spMkLst>
        </pc:spChg>
        <pc:spChg chg="mod">
          <ac:chgData name="SMarsh" userId="d8000d91-3adf-400e-b584-53e5f39a9ad2" providerId="ADAL" clId="{E82FB9A2-3439-4368-AA53-588FE9B4CC7D}" dt="2022-12-05T13:08:19.015" v="818" actId="20577"/>
          <ac:spMkLst>
            <pc:docMk/>
            <pc:sldMk cId="188620616" sldId="262"/>
            <ac:spMk id="75" creationId="{DB8C7170-6B75-4E8F-A908-731D7FC1B492}"/>
          </ac:spMkLst>
        </pc:spChg>
        <pc:spChg chg="mod">
          <ac:chgData name="SMarsh" userId="d8000d91-3adf-400e-b584-53e5f39a9ad2" providerId="ADAL" clId="{E82FB9A2-3439-4368-AA53-588FE9B4CC7D}" dt="2022-11-28T16:13:47.964" v="713" actId="20577"/>
          <ac:spMkLst>
            <pc:docMk/>
            <pc:sldMk cId="188620616" sldId="262"/>
            <ac:spMk id="77" creationId="{CD0572D0-CE8A-4091-ABB3-3A359BA84E93}"/>
          </ac:spMkLst>
        </pc:spChg>
        <pc:spChg chg="mod">
          <ac:chgData name="SMarsh" userId="d8000d91-3adf-400e-b584-53e5f39a9ad2" providerId="ADAL" clId="{E82FB9A2-3439-4368-AA53-588FE9B4CC7D}" dt="2022-11-28T16:00:24.605" v="250" actId="16037"/>
          <ac:spMkLst>
            <pc:docMk/>
            <pc:sldMk cId="188620616" sldId="262"/>
            <ac:spMk id="79" creationId="{911F9260-EF34-4C0A-B4AB-03DF4502E5A6}"/>
          </ac:spMkLst>
        </pc:spChg>
        <pc:spChg chg="mod">
          <ac:chgData name="SMarsh" userId="d8000d91-3adf-400e-b584-53e5f39a9ad2" providerId="ADAL" clId="{E82FB9A2-3439-4368-AA53-588FE9B4CC7D}" dt="2022-11-28T16:14:55.259" v="788" actId="20577"/>
          <ac:spMkLst>
            <pc:docMk/>
            <pc:sldMk cId="188620616" sldId="262"/>
            <ac:spMk id="100" creationId="{D9D78247-8A19-9349-B604-DD5C73F9FC00}"/>
          </ac:spMkLst>
        </pc:spChg>
        <pc:spChg chg="mod">
          <ac:chgData name="SMarsh" userId="d8000d91-3adf-400e-b584-53e5f39a9ad2" providerId="ADAL" clId="{E82FB9A2-3439-4368-AA53-588FE9B4CC7D}" dt="2022-11-28T16:12:02.904" v="658" actId="1076"/>
          <ac:spMkLst>
            <pc:docMk/>
            <pc:sldMk cId="188620616" sldId="262"/>
            <ac:spMk id="103" creationId="{0BCAE5E7-1541-C34A-8564-839BC4AEF26E}"/>
          </ac:spMkLst>
        </pc:spChg>
        <pc:picChg chg="del">
          <ac:chgData name="SMarsh" userId="d8000d91-3adf-400e-b584-53e5f39a9ad2" providerId="ADAL" clId="{E82FB9A2-3439-4368-AA53-588FE9B4CC7D}" dt="2022-11-28T15:56:41.008" v="4" actId="478"/>
          <ac:picMkLst>
            <pc:docMk/>
            <pc:sldMk cId="188620616" sldId="262"/>
            <ac:picMk id="36" creationId="{58E53C16-A328-A36B-4601-2C49B53294AA}"/>
          </ac:picMkLst>
        </pc:picChg>
        <pc:picChg chg="del">
          <ac:chgData name="SMarsh" userId="d8000d91-3adf-400e-b584-53e5f39a9ad2" providerId="ADAL" clId="{E82FB9A2-3439-4368-AA53-588FE9B4CC7D}" dt="2022-11-28T15:56:46.276" v="6" actId="478"/>
          <ac:picMkLst>
            <pc:docMk/>
            <pc:sldMk cId="188620616" sldId="262"/>
            <ac:picMk id="38" creationId="{70C10232-1046-4E32-BD9D-514D28A0714B}"/>
          </ac:picMkLst>
        </pc:picChg>
        <pc:picChg chg="del">
          <ac:chgData name="SMarsh" userId="d8000d91-3adf-400e-b584-53e5f39a9ad2" providerId="ADAL" clId="{E82FB9A2-3439-4368-AA53-588FE9B4CC7D}" dt="2022-11-28T15:56:36.622" v="3" actId="478"/>
          <ac:picMkLst>
            <pc:docMk/>
            <pc:sldMk cId="188620616" sldId="262"/>
            <ac:picMk id="39" creationId="{FECC3BDC-48F5-C15E-6056-12C2438F0DCA}"/>
          </ac:picMkLst>
        </pc:picChg>
        <pc:picChg chg="del">
          <ac:chgData name="SMarsh" userId="d8000d91-3adf-400e-b584-53e5f39a9ad2" providerId="ADAL" clId="{E82FB9A2-3439-4368-AA53-588FE9B4CC7D}" dt="2022-11-28T15:56:42.508" v="5" actId="478"/>
          <ac:picMkLst>
            <pc:docMk/>
            <pc:sldMk cId="188620616" sldId="262"/>
            <ac:picMk id="40" creationId="{DC3126D5-3725-B390-C9F2-D7A6CE98A413}"/>
          </ac:picMkLst>
        </pc:picChg>
        <pc:picChg chg="del">
          <ac:chgData name="SMarsh" userId="d8000d91-3adf-400e-b584-53e5f39a9ad2" providerId="ADAL" clId="{E82FB9A2-3439-4368-AA53-588FE9B4CC7D}" dt="2022-11-28T15:56:49.248" v="7" actId="478"/>
          <ac:picMkLst>
            <pc:docMk/>
            <pc:sldMk cId="188620616" sldId="262"/>
            <ac:picMk id="41" creationId="{71E63884-D4CB-7EB9-B654-D6CCC0C8DFF9}"/>
          </ac:picMkLst>
        </pc:picChg>
        <pc:picChg chg="del">
          <ac:chgData name="SMarsh" userId="d8000d91-3adf-400e-b584-53e5f39a9ad2" providerId="ADAL" clId="{E82FB9A2-3439-4368-AA53-588FE9B4CC7D}" dt="2022-11-28T15:56:34.060" v="2" actId="478"/>
          <ac:picMkLst>
            <pc:docMk/>
            <pc:sldMk cId="188620616" sldId="262"/>
            <ac:picMk id="43" creationId="{516653E9-E388-62A1-F1DB-69FBB5120B57}"/>
          </ac:picMkLst>
        </pc:picChg>
        <pc:picChg chg="del">
          <ac:chgData name="SMarsh" userId="d8000d91-3adf-400e-b584-53e5f39a9ad2" providerId="ADAL" clId="{E82FB9A2-3439-4368-AA53-588FE9B4CC7D}" dt="2022-11-28T15:56:50.776" v="8" actId="478"/>
          <ac:picMkLst>
            <pc:docMk/>
            <pc:sldMk cId="188620616" sldId="262"/>
            <ac:picMk id="44" creationId="{358609D4-626D-0308-D995-9C95B43954FD}"/>
          </ac:picMkLst>
        </pc:picChg>
        <pc:picChg chg="del">
          <ac:chgData name="SMarsh" userId="d8000d91-3adf-400e-b584-53e5f39a9ad2" providerId="ADAL" clId="{E82FB9A2-3439-4368-AA53-588FE9B4CC7D}" dt="2022-11-28T15:56:31.190" v="1" actId="478"/>
          <ac:picMkLst>
            <pc:docMk/>
            <pc:sldMk cId="188620616" sldId="262"/>
            <ac:picMk id="45" creationId="{296994EC-BCE5-5FDB-48C5-BA0B55B5EAE0}"/>
          </ac:picMkLst>
        </pc:picChg>
        <pc:picChg chg="del">
          <ac:chgData name="SMarsh" userId="d8000d91-3adf-400e-b584-53e5f39a9ad2" providerId="ADAL" clId="{E82FB9A2-3439-4368-AA53-588FE9B4CC7D}" dt="2022-11-28T15:56:53.461" v="9" actId="478"/>
          <ac:picMkLst>
            <pc:docMk/>
            <pc:sldMk cId="188620616" sldId="262"/>
            <ac:picMk id="47" creationId="{FFAEC7C3-D9C8-591D-8B1D-561ECC095F4B}"/>
          </ac:picMkLst>
        </pc:picChg>
        <pc:picChg chg="del">
          <ac:chgData name="SMarsh" userId="d8000d91-3adf-400e-b584-53e5f39a9ad2" providerId="ADAL" clId="{E82FB9A2-3439-4368-AA53-588FE9B4CC7D}" dt="2022-11-28T15:56:55.707" v="10" actId="478"/>
          <ac:picMkLst>
            <pc:docMk/>
            <pc:sldMk cId="188620616" sldId="262"/>
            <ac:picMk id="48" creationId="{D4EB0EE9-3836-A17D-782F-8E3115C86E9F}"/>
          </ac:picMkLst>
        </pc:picChg>
        <pc:picChg chg="del">
          <ac:chgData name="SMarsh" userId="d8000d91-3adf-400e-b584-53e5f39a9ad2" providerId="ADAL" clId="{E82FB9A2-3439-4368-AA53-588FE9B4CC7D}" dt="2022-11-28T15:56:29.794" v="0" actId="478"/>
          <ac:picMkLst>
            <pc:docMk/>
            <pc:sldMk cId="188620616" sldId="262"/>
            <ac:picMk id="50" creationId="{E859124D-60A6-4D76-C01E-0075DCA2A071}"/>
          </ac:picMkLst>
        </pc:picChg>
        <pc:picChg chg="del">
          <ac:chgData name="SMarsh" userId="d8000d91-3adf-400e-b584-53e5f39a9ad2" providerId="ADAL" clId="{E82FB9A2-3439-4368-AA53-588FE9B4CC7D}" dt="2022-11-28T15:56:57.600" v="11" actId="478"/>
          <ac:picMkLst>
            <pc:docMk/>
            <pc:sldMk cId="188620616" sldId="262"/>
            <ac:picMk id="52" creationId="{5C3CA051-4017-784D-F7C7-7A33B69B549D}"/>
          </ac:picMkLst>
        </pc:picChg>
        <pc:picChg chg="del">
          <ac:chgData name="SMarsh" userId="d8000d91-3adf-400e-b584-53e5f39a9ad2" providerId="ADAL" clId="{E82FB9A2-3439-4368-AA53-588FE9B4CC7D}" dt="2022-11-28T15:57:03.090" v="12" actId="478"/>
          <ac:picMkLst>
            <pc:docMk/>
            <pc:sldMk cId="188620616" sldId="262"/>
            <ac:picMk id="60" creationId="{4B0EFD02-B13E-6F53-1A10-7C40E58CB9EA}"/>
          </ac:picMkLst>
        </pc:picChg>
        <pc:picChg chg="mod">
          <ac:chgData name="SMarsh" userId="d8000d91-3adf-400e-b584-53e5f39a9ad2" providerId="ADAL" clId="{E82FB9A2-3439-4368-AA53-588FE9B4CC7D}" dt="2022-11-28T16:11:50.569" v="655" actId="1076"/>
          <ac:picMkLst>
            <pc:docMk/>
            <pc:sldMk cId="188620616" sldId="262"/>
            <ac:picMk id="89" creationId="{A47A8E9D-BD5A-44FD-90FE-F8BCC1C25C04}"/>
          </ac:picMkLst>
        </pc:picChg>
        <pc:picChg chg="mod">
          <ac:chgData name="SMarsh" userId="d8000d91-3adf-400e-b584-53e5f39a9ad2" providerId="ADAL" clId="{E82FB9A2-3439-4368-AA53-588FE9B4CC7D}" dt="2022-11-28T16:03:06.757" v="284" actId="1076"/>
          <ac:picMkLst>
            <pc:docMk/>
            <pc:sldMk cId="188620616" sldId="262"/>
            <ac:picMk id="91" creationId="{91E50A31-20F2-43F4-BBCF-6B78BBC753EE}"/>
          </ac:picMkLst>
        </pc:picChg>
      </pc:sldChg>
    </pc:docChg>
  </pc:docChgLst>
  <pc:docChgLst>
    <pc:chgData name="SMarsh" userId="d8000d91-3adf-400e-b584-53e5f39a9ad2" providerId="ADAL" clId="{260D7625-49A6-4BBB-A54C-993BD234CB6B}"/>
    <pc:docChg chg="custSel modSld">
      <pc:chgData name="SMarsh" userId="d8000d91-3adf-400e-b584-53e5f39a9ad2" providerId="ADAL" clId="{260D7625-49A6-4BBB-A54C-993BD234CB6B}" dt="2023-01-05T10:05:59.339" v="1938" actId="20577"/>
      <pc:docMkLst>
        <pc:docMk/>
      </pc:docMkLst>
      <pc:sldChg chg="addSp delSp modSp mod">
        <pc:chgData name="SMarsh" userId="d8000d91-3adf-400e-b584-53e5f39a9ad2" providerId="ADAL" clId="{260D7625-49A6-4BBB-A54C-993BD234CB6B}" dt="2023-01-05T10:05:59.339" v="1938" actId="20577"/>
        <pc:sldMkLst>
          <pc:docMk/>
          <pc:sldMk cId="188620616" sldId="262"/>
        </pc:sldMkLst>
        <pc:spChg chg="mod">
          <ac:chgData name="SMarsh" userId="d8000d91-3adf-400e-b584-53e5f39a9ad2" providerId="ADAL" clId="{260D7625-49A6-4BBB-A54C-993BD234CB6B}" dt="2023-01-03T15:07:24.149" v="289" actId="14100"/>
          <ac:spMkLst>
            <pc:docMk/>
            <pc:sldMk cId="188620616" sldId="262"/>
            <ac:spMk id="21" creationId="{89E2C98A-9F87-B145-5DF9-BE6EA102E0CF}"/>
          </ac:spMkLst>
        </pc:spChg>
        <pc:spChg chg="mod">
          <ac:chgData name="SMarsh" userId="d8000d91-3adf-400e-b584-53e5f39a9ad2" providerId="ADAL" clId="{260D7625-49A6-4BBB-A54C-993BD234CB6B}" dt="2023-01-03T15:15:54.247" v="1106" actId="1076"/>
          <ac:spMkLst>
            <pc:docMk/>
            <pc:sldMk cId="188620616" sldId="262"/>
            <ac:spMk id="23" creationId="{1F5AFDA1-4AD0-2BC0-2B98-0CC4D2B59281}"/>
          </ac:spMkLst>
        </pc:spChg>
        <pc:spChg chg="mod">
          <ac:chgData name="SMarsh" userId="d8000d91-3adf-400e-b584-53e5f39a9ad2" providerId="ADAL" clId="{260D7625-49A6-4BBB-A54C-993BD234CB6B}" dt="2023-01-03T15:15:58.895" v="1107" actId="1076"/>
          <ac:spMkLst>
            <pc:docMk/>
            <pc:sldMk cId="188620616" sldId="262"/>
            <ac:spMk id="24" creationId="{30A44BE2-BD74-DD47-E838-062480F2EA8C}"/>
          </ac:spMkLst>
        </pc:spChg>
        <pc:spChg chg="mod">
          <ac:chgData name="SMarsh" userId="d8000d91-3adf-400e-b584-53e5f39a9ad2" providerId="ADAL" clId="{260D7625-49A6-4BBB-A54C-993BD234CB6B}" dt="2023-01-03T15:16:05.757" v="1110" actId="1076"/>
          <ac:spMkLst>
            <pc:docMk/>
            <pc:sldMk cId="188620616" sldId="262"/>
            <ac:spMk id="25" creationId="{1353A8E0-B19C-B948-E62D-839BF49459BD}"/>
          </ac:spMkLst>
        </pc:spChg>
        <pc:spChg chg="mod">
          <ac:chgData name="SMarsh" userId="d8000d91-3adf-400e-b584-53e5f39a9ad2" providerId="ADAL" clId="{260D7625-49A6-4BBB-A54C-993BD234CB6B}" dt="2023-01-03T15:08:36.270" v="292" actId="1076"/>
          <ac:spMkLst>
            <pc:docMk/>
            <pc:sldMk cId="188620616" sldId="262"/>
            <ac:spMk id="28" creationId="{D30051A1-3DEE-D066-1365-1F4E86523A62}"/>
          </ac:spMkLst>
        </pc:spChg>
        <pc:spChg chg="del">
          <ac:chgData name="SMarsh" userId="d8000d91-3adf-400e-b584-53e5f39a9ad2" providerId="ADAL" clId="{260D7625-49A6-4BBB-A54C-993BD234CB6B}" dt="2023-01-03T15:08:27.013" v="290" actId="478"/>
          <ac:spMkLst>
            <pc:docMk/>
            <pc:sldMk cId="188620616" sldId="262"/>
            <ac:spMk id="32" creationId="{4F2EE6C3-746C-0594-2FE2-697B4E8EB6F6}"/>
          </ac:spMkLst>
        </pc:spChg>
        <pc:spChg chg="add mod">
          <ac:chgData name="SMarsh" userId="d8000d91-3adf-400e-b584-53e5f39a9ad2" providerId="ADAL" clId="{260D7625-49A6-4BBB-A54C-993BD234CB6B}" dt="2023-01-03T15:19:32.736" v="1394" actId="20577"/>
          <ac:spMkLst>
            <pc:docMk/>
            <pc:sldMk cId="188620616" sldId="262"/>
            <ac:spMk id="43" creationId="{C95DBBA4-A72A-4824-91AA-487F154D66DE}"/>
          </ac:spMkLst>
        </pc:spChg>
        <pc:spChg chg="add mod">
          <ac:chgData name="SMarsh" userId="d8000d91-3adf-400e-b584-53e5f39a9ad2" providerId="ADAL" clId="{260D7625-49A6-4BBB-A54C-993BD234CB6B}" dt="2023-01-03T15:22:17.227" v="1590" actId="14100"/>
          <ac:spMkLst>
            <pc:docMk/>
            <pc:sldMk cId="188620616" sldId="262"/>
            <ac:spMk id="44" creationId="{5BBE9FAD-EA3D-48EB-9FA9-A0D6E1BB3943}"/>
          </ac:spMkLst>
        </pc:spChg>
        <pc:spChg chg="add mod">
          <ac:chgData name="SMarsh" userId="d8000d91-3adf-400e-b584-53e5f39a9ad2" providerId="ADAL" clId="{260D7625-49A6-4BBB-A54C-993BD234CB6B}" dt="2023-01-03T15:27:02.145" v="1921" actId="14100"/>
          <ac:spMkLst>
            <pc:docMk/>
            <pc:sldMk cId="188620616" sldId="262"/>
            <ac:spMk id="45" creationId="{0191159C-B2AD-44CB-BB5D-CA14C4C6B52F}"/>
          </ac:spMkLst>
        </pc:spChg>
        <pc:spChg chg="mod">
          <ac:chgData name="SMarsh" userId="d8000d91-3adf-400e-b584-53e5f39a9ad2" providerId="ADAL" clId="{260D7625-49A6-4BBB-A54C-993BD234CB6B}" dt="2023-01-03T15:04:05.187" v="147" actId="1076"/>
          <ac:spMkLst>
            <pc:docMk/>
            <pc:sldMk cId="188620616" sldId="262"/>
            <ac:spMk id="57" creationId="{6E3DAC5F-D8BA-4866-A3B9-0D9CEF1E0AE8}"/>
          </ac:spMkLst>
        </pc:spChg>
        <pc:spChg chg="mod">
          <ac:chgData name="SMarsh" userId="d8000d91-3adf-400e-b584-53e5f39a9ad2" providerId="ADAL" clId="{260D7625-49A6-4BBB-A54C-993BD234CB6B}" dt="2023-01-03T15:04:58.380" v="148" actId="20577"/>
          <ac:spMkLst>
            <pc:docMk/>
            <pc:sldMk cId="188620616" sldId="262"/>
            <ac:spMk id="103" creationId="{0BCAE5E7-1541-C34A-8564-839BC4AEF26E}"/>
          </ac:spMkLst>
        </pc:spChg>
        <pc:spChg chg="mod">
          <ac:chgData name="SMarsh" userId="d8000d91-3adf-400e-b584-53e5f39a9ad2" providerId="ADAL" clId="{260D7625-49A6-4BBB-A54C-993BD234CB6B}" dt="2023-01-05T10:05:59.339" v="1938" actId="20577"/>
          <ac:spMkLst>
            <pc:docMk/>
            <pc:sldMk cId="188620616" sldId="262"/>
            <ac:spMk id="217" creationId="{00000000-0000-0000-0000-000000000000}"/>
          </ac:spMkLst>
        </pc:spChg>
        <pc:picChg chg="add mod">
          <ac:chgData name="SMarsh" userId="d8000d91-3adf-400e-b584-53e5f39a9ad2" providerId="ADAL" clId="{260D7625-49A6-4BBB-A54C-993BD234CB6B}" dt="2023-01-05T10:05:53.037" v="1922"/>
          <ac:picMkLst>
            <pc:docMk/>
            <pc:sldMk cId="188620616" sldId="262"/>
            <ac:picMk id="47" creationId="{FA4032FB-4B68-4174-B686-243BA91035FC}"/>
          </ac:picMkLst>
        </pc:picChg>
        <pc:picChg chg="add mod">
          <ac:chgData name="SMarsh" userId="d8000d91-3adf-400e-b584-53e5f39a9ad2" providerId="ADAL" clId="{260D7625-49A6-4BBB-A54C-993BD234CB6B}" dt="2023-01-05T10:05:53.037" v="1922"/>
          <ac:picMkLst>
            <pc:docMk/>
            <pc:sldMk cId="188620616" sldId="262"/>
            <ac:picMk id="48" creationId="{5588C823-9F6D-46CE-A283-C541D3B732FE}"/>
          </ac:picMkLst>
        </pc:picChg>
        <pc:picChg chg="add mod">
          <ac:chgData name="SMarsh" userId="d8000d91-3adf-400e-b584-53e5f39a9ad2" providerId="ADAL" clId="{260D7625-49A6-4BBB-A54C-993BD234CB6B}" dt="2023-01-05T10:05:53.037" v="1922"/>
          <ac:picMkLst>
            <pc:docMk/>
            <pc:sldMk cId="188620616" sldId="262"/>
            <ac:picMk id="50" creationId="{D17AC087-7874-4F0C-87B0-5AD1E0EF51F1}"/>
          </ac:picMkLst>
        </pc:picChg>
        <pc:picChg chg="add mod">
          <ac:chgData name="SMarsh" userId="d8000d91-3adf-400e-b584-53e5f39a9ad2" providerId="ADAL" clId="{260D7625-49A6-4BBB-A54C-993BD234CB6B}" dt="2023-01-05T10:05:53.037" v="1922"/>
          <ac:picMkLst>
            <pc:docMk/>
            <pc:sldMk cId="188620616" sldId="262"/>
            <ac:picMk id="51" creationId="{E87D7978-2D91-48D0-9ED3-88CBB116EA4B}"/>
          </ac:picMkLst>
        </pc:picChg>
        <pc:picChg chg="add mod">
          <ac:chgData name="SMarsh" userId="d8000d91-3adf-400e-b584-53e5f39a9ad2" providerId="ADAL" clId="{260D7625-49A6-4BBB-A54C-993BD234CB6B}" dt="2023-01-05T10:05:53.037" v="1922"/>
          <ac:picMkLst>
            <pc:docMk/>
            <pc:sldMk cId="188620616" sldId="262"/>
            <ac:picMk id="52" creationId="{1C829B0A-0AA9-49F5-9856-4ECC5AD6E4A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189C937-83B7-1545-8237-11943FF8F27E}" type="datetimeFigureOut">
              <a:rPr lang="en-GB" smtClean="0"/>
              <a:t>05/01/2023</a:t>
            </a:fld>
            <a:endParaRPr lang="en-GB"/>
          </a:p>
        </p:txBody>
      </p:sp>
      <p:sp>
        <p:nvSpPr>
          <p:cNvPr id="4" name="Slide Image Placehold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BEDA85D-7C0E-124B-88C2-9E88103587C6}" type="slidenum">
              <a:rPr lang="en-GB" smtClean="0"/>
              <a:t>‹#›</a:t>
            </a:fld>
            <a:endParaRPr lang="en-GB"/>
          </a:p>
        </p:txBody>
      </p:sp>
    </p:spTree>
    <p:extLst>
      <p:ext uri="{BB962C8B-B14F-4D97-AF65-F5344CB8AC3E}">
        <p14:creationId xmlns:p14="http://schemas.microsoft.com/office/powerpoint/2010/main" val="705440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59238" y="923925"/>
            <a:ext cx="1720850" cy="24876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0A575A-FE42-F34E-BE8D-35435E3FEA7C}" type="slidenum">
              <a:rPr lang="en-US" smtClean="0"/>
              <a:t>1</a:t>
            </a:fld>
            <a:endParaRPr lang="en-US"/>
          </a:p>
        </p:txBody>
      </p:sp>
    </p:spTree>
    <p:extLst>
      <p:ext uri="{BB962C8B-B14F-4D97-AF65-F5344CB8AC3E}">
        <p14:creationId xmlns:p14="http://schemas.microsoft.com/office/powerpoint/2010/main" val="1948770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A11EBFC2-A9A3-654F-BC1A-2A1E95A9E7FD}" type="datetimeFigureOut">
              <a:rPr lang="en-GB" smtClean="0"/>
              <a:t>05/01/2023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1555509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11EBFC2-A9A3-654F-BC1A-2A1E95A9E7FD}" type="datetimeFigureOut">
              <a:rPr lang="en-GB" smtClean="0"/>
              <a:t>05/01/2023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747512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11EBFC2-A9A3-654F-BC1A-2A1E95A9E7FD}" type="datetimeFigureOut">
              <a:rPr lang="en-GB" smtClean="0"/>
              <a:t>05/01/2023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753480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C74A2AD-91FD-C448-A9AA-FE33710EA23E}"/>
              </a:ext>
            </a:extLst>
          </p:cNvPr>
          <p:cNvPicPr>
            <a:picLocks noChangeAspect="1"/>
          </p:cNvPicPr>
          <p:nvPr userDrawn="1"/>
        </p:nvPicPr>
        <p:blipFill>
          <a:blip r:embed="rId2"/>
          <a:stretch>
            <a:fillRect/>
          </a:stretch>
        </p:blipFill>
        <p:spPr>
          <a:xfrm>
            <a:off x="72837" y="0"/>
            <a:ext cx="6665319" cy="9789130"/>
          </a:xfrm>
          <a:prstGeom prst="rect">
            <a:avLst/>
          </a:prstGeom>
        </p:spPr>
      </p:pic>
    </p:spTree>
    <p:extLst>
      <p:ext uri="{BB962C8B-B14F-4D97-AF65-F5344CB8AC3E}">
        <p14:creationId xmlns:p14="http://schemas.microsoft.com/office/powerpoint/2010/main" val="3608984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11EBFC2-A9A3-654F-BC1A-2A1E95A9E7FD}" type="datetimeFigureOut">
              <a:rPr lang="en-GB" smtClean="0"/>
              <a:t>05/01/2023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295392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A11EBFC2-A9A3-654F-BC1A-2A1E95A9E7FD}" type="datetimeFigureOut">
              <a:rPr lang="en-GB" smtClean="0"/>
              <a:t>05/01/2023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661530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A11EBFC2-A9A3-654F-BC1A-2A1E95A9E7FD}" type="datetimeFigureOut">
              <a:rPr lang="en-GB" smtClean="0"/>
              <a:t>05/01/2023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2623736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A11EBFC2-A9A3-654F-BC1A-2A1E95A9E7FD}" type="datetimeFigureOut">
              <a:rPr lang="en-GB" smtClean="0"/>
              <a:t>05/01/2023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658354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A11EBFC2-A9A3-654F-BC1A-2A1E95A9E7FD}" type="datetimeFigureOut">
              <a:rPr lang="en-GB" smtClean="0"/>
              <a:t>05/01/2023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177090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1EBFC2-A9A3-654F-BC1A-2A1E95A9E7FD}" type="datetimeFigureOut">
              <a:rPr lang="en-GB" smtClean="0"/>
              <a:t>05/01/2023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3722695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A11EBFC2-A9A3-654F-BC1A-2A1E95A9E7FD}" type="datetimeFigureOut">
              <a:rPr lang="en-GB" smtClean="0"/>
              <a:t>05/01/2023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534124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A11EBFC2-A9A3-654F-BC1A-2A1E95A9E7FD}" type="datetimeFigureOut">
              <a:rPr lang="en-GB" smtClean="0"/>
              <a:t>05/01/2023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3398293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11EBFC2-A9A3-654F-BC1A-2A1E95A9E7FD}" type="datetimeFigureOut">
              <a:rPr lang="en-GB" smtClean="0"/>
              <a:t>05/01/2023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51BEA40-75A7-3044-9FB7-163F60E3DB6D}" type="slidenum">
              <a:rPr lang="en-GB" smtClean="0"/>
              <a:t>‹#›</a:t>
            </a:fld>
            <a:endParaRPr lang="en-GB"/>
          </a:p>
        </p:txBody>
      </p:sp>
    </p:spTree>
    <p:extLst>
      <p:ext uri="{BB962C8B-B14F-4D97-AF65-F5344CB8AC3E}">
        <p14:creationId xmlns:p14="http://schemas.microsoft.com/office/powerpoint/2010/main" val="6797535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tiff"/><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notesSlide" Target="../notesSlides/notesSlide1.xml"/><Relationship Id="rId16" Type="http://schemas.openxmlformats.org/officeDocument/2006/relationships/image" Target="../media/image15.png"/><Relationship Id="rId1" Type="http://schemas.openxmlformats.org/officeDocument/2006/relationships/slideLayout" Target="../slideLayouts/slideLayout12.xml"/><Relationship Id="rId6" Type="http://schemas.openxmlformats.org/officeDocument/2006/relationships/image" Target="../media/image5.tiff"/><Relationship Id="rId11" Type="http://schemas.openxmlformats.org/officeDocument/2006/relationships/image" Target="../media/image10.png"/><Relationship Id="rId5" Type="http://schemas.openxmlformats.org/officeDocument/2006/relationships/image" Target="../media/image4.tiff"/><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tiff"/><Relationship Id="rId9" Type="http://schemas.openxmlformats.org/officeDocument/2006/relationships/image" Target="../media/image8.sv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TextBox 123">
            <a:extLst>
              <a:ext uri="{FF2B5EF4-FFF2-40B4-BE49-F238E27FC236}">
                <a16:creationId xmlns:a16="http://schemas.microsoft.com/office/drawing/2014/main" id="{C4A79582-07C9-724E-B8B3-9661E7D84670}"/>
              </a:ext>
            </a:extLst>
          </p:cNvPr>
          <p:cNvSpPr txBox="1"/>
          <p:nvPr/>
        </p:nvSpPr>
        <p:spPr>
          <a:xfrm>
            <a:off x="1070239" y="9104626"/>
            <a:ext cx="2015508" cy="213264"/>
          </a:xfrm>
          <a:prstGeom prst="rect">
            <a:avLst/>
          </a:prstGeom>
          <a:noFill/>
        </p:spPr>
        <p:txBody>
          <a:bodyPr wrap="square" rtlCol="0">
            <a:spAutoFit/>
          </a:bodyPr>
          <a:lstStyle/>
          <a:p>
            <a:pPr algn="ctr"/>
            <a:endParaRPr lang="en-US" sz="786" b="1" dirty="0">
              <a:latin typeface="Century Gothic" panose="020B0502020202020204" pitchFamily="34" charset="0"/>
            </a:endParaRPr>
          </a:p>
        </p:txBody>
      </p:sp>
      <p:sp>
        <p:nvSpPr>
          <p:cNvPr id="217" name="Rectangle 216"/>
          <p:cNvSpPr/>
          <p:nvPr/>
        </p:nvSpPr>
        <p:spPr>
          <a:xfrm>
            <a:off x="1556373" y="87754"/>
            <a:ext cx="4981639" cy="636625"/>
          </a:xfrm>
          <a:prstGeom prst="rect">
            <a:avLst/>
          </a:prstGeom>
          <a:noFill/>
        </p:spPr>
        <p:txBody>
          <a:bodyPr wrap="none" lIns="51349" tIns="25674" rIns="51349" bIns="25674">
            <a:spAutoFit/>
          </a:bodyPr>
          <a:lstStyle/>
          <a:p>
            <a:pPr algn="ctr"/>
            <a:r>
              <a:rPr lang="en-US" sz="2000" b="1" dirty="0" err="1">
                <a:ln w="0"/>
                <a:solidFill>
                  <a:srgbClr val="7030A0"/>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Idsall</a:t>
            </a:r>
            <a:r>
              <a:rPr lang="en-US" sz="2000" b="1" dirty="0">
                <a:ln w="0"/>
                <a:solidFill>
                  <a:srgbClr val="7030A0"/>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 School</a:t>
            </a:r>
          </a:p>
          <a:p>
            <a:pPr algn="ctr"/>
            <a:r>
              <a:rPr lang="en-US" b="1" dirty="0">
                <a:ln w="0"/>
                <a:solidFill>
                  <a:srgbClr val="7030A0"/>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Year 12 A </a:t>
            </a:r>
            <a:r>
              <a:rPr lang="en-US" b="1">
                <a:ln w="0"/>
                <a:solidFill>
                  <a:srgbClr val="7030A0"/>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Level Chemistry </a:t>
            </a:r>
            <a:r>
              <a:rPr lang="en-US" b="1" dirty="0">
                <a:ln w="0"/>
                <a:solidFill>
                  <a:srgbClr val="7030A0"/>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Learning Journey</a:t>
            </a:r>
            <a:endParaRPr lang="en-US" b="1" dirty="0">
              <a:ln w="0"/>
              <a:solidFill>
                <a:srgbClr val="7030A0"/>
              </a:solidFill>
              <a:effectLst>
                <a:outerShdw blurRad="38100" dist="19050" dir="2700000" algn="tl" rotWithShape="0">
                  <a:schemeClr val="dk1">
                    <a:alpha val="40000"/>
                  </a:schemeClr>
                </a:outerShdw>
              </a:effectLst>
              <a:latin typeface="Century Gothic" panose="020B0502020202020204" pitchFamily="34" charset="0"/>
            </a:endParaRPr>
          </a:p>
        </p:txBody>
      </p:sp>
      <p:sp>
        <p:nvSpPr>
          <p:cNvPr id="3" name="Oval 2">
            <a:extLst>
              <a:ext uri="{FF2B5EF4-FFF2-40B4-BE49-F238E27FC236}">
                <a16:creationId xmlns:a16="http://schemas.microsoft.com/office/drawing/2014/main" id="{7756954F-A665-064A-97B6-3CFB576BBCF0}"/>
              </a:ext>
            </a:extLst>
          </p:cNvPr>
          <p:cNvSpPr/>
          <p:nvPr/>
        </p:nvSpPr>
        <p:spPr>
          <a:xfrm>
            <a:off x="5624341" y="9356707"/>
            <a:ext cx="616971" cy="516199"/>
          </a:xfrm>
          <a:prstGeom prst="ellipse">
            <a:avLst/>
          </a:prstGeom>
          <a:ln w="3810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899" b="1" dirty="0">
                <a:latin typeface="Century Gothic" panose="020B0502020202020204" pitchFamily="34" charset="0"/>
              </a:rPr>
              <a:t>Start here</a:t>
            </a:r>
          </a:p>
        </p:txBody>
      </p:sp>
      <p:sp>
        <p:nvSpPr>
          <p:cNvPr id="35" name="TextBox 34">
            <a:extLst>
              <a:ext uri="{FF2B5EF4-FFF2-40B4-BE49-F238E27FC236}">
                <a16:creationId xmlns:a16="http://schemas.microsoft.com/office/drawing/2014/main" id="{564CC343-C649-3E44-872C-CCB19D985B5D}"/>
              </a:ext>
            </a:extLst>
          </p:cNvPr>
          <p:cNvSpPr txBox="1"/>
          <p:nvPr/>
        </p:nvSpPr>
        <p:spPr>
          <a:xfrm>
            <a:off x="472440" y="7278452"/>
            <a:ext cx="5768872" cy="403444"/>
          </a:xfrm>
          <a:prstGeom prst="rect">
            <a:avLst/>
          </a:prstGeom>
          <a:noFill/>
        </p:spPr>
        <p:txBody>
          <a:bodyPr wrap="square" rtlCol="0">
            <a:spAutoFit/>
          </a:bodyPr>
          <a:lstStyle/>
          <a:p>
            <a:pPr algn="ctr"/>
            <a:r>
              <a:rPr lang="en-US" sz="1011" b="1" dirty="0">
                <a:latin typeface="Century Gothic" panose="020B0502020202020204" pitchFamily="34" charset="0"/>
              </a:rPr>
              <a:t>2.1.3 Amount of Substance; 2.1.4 Acids and Bases; 3.1.2-4 Group 2 and 7, Qualitative Analysis - </a:t>
            </a:r>
            <a:r>
              <a:rPr lang="en-US" sz="1011" dirty="0">
                <a:latin typeface="Century Gothic" panose="020B0502020202020204" pitchFamily="34" charset="0"/>
              </a:rPr>
              <a:t>Autumn Term 2</a:t>
            </a:r>
          </a:p>
        </p:txBody>
      </p:sp>
      <p:sp>
        <p:nvSpPr>
          <p:cNvPr id="100" name="TextBox 99">
            <a:extLst>
              <a:ext uri="{FF2B5EF4-FFF2-40B4-BE49-F238E27FC236}">
                <a16:creationId xmlns:a16="http://schemas.microsoft.com/office/drawing/2014/main" id="{D9D78247-8A19-9349-B604-DD5C73F9FC00}"/>
              </a:ext>
            </a:extLst>
          </p:cNvPr>
          <p:cNvSpPr txBox="1"/>
          <p:nvPr/>
        </p:nvSpPr>
        <p:spPr>
          <a:xfrm>
            <a:off x="756340" y="4010889"/>
            <a:ext cx="5351876" cy="403444"/>
          </a:xfrm>
          <a:prstGeom prst="rect">
            <a:avLst/>
          </a:prstGeom>
          <a:noFill/>
        </p:spPr>
        <p:txBody>
          <a:bodyPr wrap="square" rtlCol="0">
            <a:spAutoFit/>
          </a:bodyPr>
          <a:lstStyle/>
          <a:p>
            <a:pPr algn="ctr"/>
            <a:r>
              <a:rPr lang="en-US" sz="1011" b="1" dirty="0">
                <a:latin typeface="Century Gothic" panose="020B0502020202020204" pitchFamily="34" charset="0"/>
              </a:rPr>
              <a:t>4.2.2 Haloalkanes; 4.2.3 Organic Synthesis; 4.2.4 Analytical Techniques</a:t>
            </a:r>
          </a:p>
          <a:p>
            <a:pPr algn="ctr"/>
            <a:r>
              <a:rPr lang="en-US" sz="1011" dirty="0">
                <a:latin typeface="Century Gothic" panose="020B0502020202020204" pitchFamily="34" charset="0"/>
              </a:rPr>
              <a:t>Summer Term 1</a:t>
            </a:r>
          </a:p>
        </p:txBody>
      </p:sp>
      <p:sp>
        <p:nvSpPr>
          <p:cNvPr id="103" name="TextBox 102">
            <a:extLst>
              <a:ext uri="{FF2B5EF4-FFF2-40B4-BE49-F238E27FC236}">
                <a16:creationId xmlns:a16="http://schemas.microsoft.com/office/drawing/2014/main" id="{0BCAE5E7-1541-C34A-8564-839BC4AEF26E}"/>
              </a:ext>
            </a:extLst>
          </p:cNvPr>
          <p:cNvSpPr txBox="1"/>
          <p:nvPr/>
        </p:nvSpPr>
        <p:spPr>
          <a:xfrm>
            <a:off x="756340" y="6182493"/>
            <a:ext cx="5375576" cy="403444"/>
          </a:xfrm>
          <a:prstGeom prst="rect">
            <a:avLst/>
          </a:prstGeom>
          <a:noFill/>
        </p:spPr>
        <p:txBody>
          <a:bodyPr wrap="square" rtlCol="0">
            <a:spAutoFit/>
          </a:bodyPr>
          <a:lstStyle/>
          <a:p>
            <a:pPr algn="ctr"/>
            <a:r>
              <a:rPr lang="en-US" sz="1011" b="1" dirty="0">
                <a:latin typeface="Century Gothic" panose="020B0502020202020204" pitchFamily="34" charset="0"/>
              </a:rPr>
              <a:t>3.2.1 Enthalpy; 2.1.5 Redox; 4.1 Organic Chemistry </a:t>
            </a:r>
          </a:p>
          <a:p>
            <a:pPr algn="ctr"/>
            <a:r>
              <a:rPr lang="en-US" sz="1011" dirty="0">
                <a:latin typeface="Century Gothic" panose="020B0502020202020204" pitchFamily="34" charset="0"/>
              </a:rPr>
              <a:t>Spring Term 1</a:t>
            </a:r>
          </a:p>
        </p:txBody>
      </p:sp>
      <p:sp>
        <p:nvSpPr>
          <p:cNvPr id="37" name="TextBox 36">
            <a:extLst>
              <a:ext uri="{FF2B5EF4-FFF2-40B4-BE49-F238E27FC236}">
                <a16:creationId xmlns:a16="http://schemas.microsoft.com/office/drawing/2014/main" id="{3EE6D267-23AA-EB48-AF7B-D18A1EC946B9}"/>
              </a:ext>
            </a:extLst>
          </p:cNvPr>
          <p:cNvSpPr txBox="1"/>
          <p:nvPr/>
        </p:nvSpPr>
        <p:spPr>
          <a:xfrm>
            <a:off x="1755311" y="2938782"/>
            <a:ext cx="3388903" cy="403444"/>
          </a:xfrm>
          <a:prstGeom prst="rect">
            <a:avLst/>
          </a:prstGeom>
          <a:noFill/>
        </p:spPr>
        <p:txBody>
          <a:bodyPr wrap="square" rtlCol="0">
            <a:spAutoFit/>
          </a:bodyPr>
          <a:lstStyle/>
          <a:p>
            <a:pPr algn="ctr"/>
            <a:r>
              <a:rPr lang="en-US" sz="1011" b="1" dirty="0">
                <a:latin typeface="Century Gothic" panose="020B0502020202020204" pitchFamily="34" charset="0"/>
              </a:rPr>
              <a:t>REVISION and EXAM </a:t>
            </a:r>
          </a:p>
          <a:p>
            <a:pPr algn="ctr"/>
            <a:r>
              <a:rPr lang="en-US" sz="1011" dirty="0">
                <a:latin typeface="Century Gothic" panose="020B0502020202020204" pitchFamily="34" charset="0"/>
              </a:rPr>
              <a:t>Summer Term 2</a:t>
            </a:r>
          </a:p>
        </p:txBody>
      </p:sp>
      <p:grpSp>
        <p:nvGrpSpPr>
          <p:cNvPr id="49" name="Group 48">
            <a:extLst>
              <a:ext uri="{FF2B5EF4-FFF2-40B4-BE49-F238E27FC236}">
                <a16:creationId xmlns:a16="http://schemas.microsoft.com/office/drawing/2014/main" id="{C647092E-5D28-FF4A-833E-79BBEEA74788}"/>
              </a:ext>
            </a:extLst>
          </p:cNvPr>
          <p:cNvGrpSpPr/>
          <p:nvPr/>
        </p:nvGrpSpPr>
        <p:grpSpPr>
          <a:xfrm>
            <a:off x="2131823" y="1829847"/>
            <a:ext cx="2082280" cy="333822"/>
            <a:chOff x="2767510" y="3273248"/>
            <a:chExt cx="3708060" cy="594460"/>
          </a:xfrm>
        </p:grpSpPr>
        <p:sp>
          <p:nvSpPr>
            <p:cNvPr id="205" name="TextBox 204">
              <a:extLst>
                <a:ext uri="{FF2B5EF4-FFF2-40B4-BE49-F238E27FC236}">
                  <a16:creationId xmlns:a16="http://schemas.microsoft.com/office/drawing/2014/main" id="{DA387A55-7789-A34F-867D-72AA9CFF66F4}"/>
                </a:ext>
              </a:extLst>
            </p:cNvPr>
            <p:cNvSpPr txBox="1"/>
            <p:nvPr/>
          </p:nvSpPr>
          <p:spPr>
            <a:xfrm>
              <a:off x="2767510" y="3345750"/>
              <a:ext cx="3145298" cy="441431"/>
            </a:xfrm>
            <a:prstGeom prst="rect">
              <a:avLst/>
            </a:prstGeom>
            <a:noFill/>
          </p:spPr>
          <p:txBody>
            <a:bodyPr wrap="square" rtlCol="0">
              <a:spAutoFit/>
            </a:bodyPr>
            <a:lstStyle/>
            <a:p>
              <a:pPr algn="ctr"/>
              <a:r>
                <a:rPr lang="en-US" sz="1011" b="1" dirty="0">
                  <a:solidFill>
                    <a:schemeClr val="bg1"/>
                  </a:solidFill>
                  <a:latin typeface="Century Gothic" panose="020B0502020202020204" pitchFamily="34" charset="0"/>
                </a:rPr>
                <a:t>Preparation for Next Year</a:t>
              </a:r>
            </a:p>
          </p:txBody>
        </p:sp>
        <p:pic>
          <p:nvPicPr>
            <p:cNvPr id="26" name="Picture 25">
              <a:extLst>
                <a:ext uri="{FF2B5EF4-FFF2-40B4-BE49-F238E27FC236}">
                  <a16:creationId xmlns:a16="http://schemas.microsoft.com/office/drawing/2014/main" id="{8F5EA6D6-9AE2-CA49-9740-E7BDBB5E65DD}"/>
                </a:ext>
              </a:extLst>
            </p:cNvPr>
            <p:cNvPicPr>
              <a:picLocks noChangeAspect="1"/>
            </p:cNvPicPr>
            <p:nvPr/>
          </p:nvPicPr>
          <p:blipFill>
            <a:blip r:embed="rId3">
              <a:lum bright="70000" contrast="-70000"/>
            </a:blip>
            <a:stretch>
              <a:fillRect/>
            </a:stretch>
          </p:blipFill>
          <p:spPr>
            <a:xfrm>
              <a:off x="5881110" y="3273248"/>
              <a:ext cx="594460" cy="594460"/>
            </a:xfrm>
            <a:prstGeom prst="rect">
              <a:avLst/>
            </a:prstGeom>
          </p:spPr>
        </p:pic>
      </p:grpSp>
      <p:pic>
        <p:nvPicPr>
          <p:cNvPr id="29" name="Picture 28">
            <a:extLst>
              <a:ext uri="{FF2B5EF4-FFF2-40B4-BE49-F238E27FC236}">
                <a16:creationId xmlns:a16="http://schemas.microsoft.com/office/drawing/2014/main" id="{FE7164C3-7825-DB4C-B5C0-D75D2758DF35}"/>
              </a:ext>
            </a:extLst>
          </p:cNvPr>
          <p:cNvPicPr>
            <a:picLocks noChangeAspect="1"/>
          </p:cNvPicPr>
          <p:nvPr/>
        </p:nvPicPr>
        <p:blipFill>
          <a:blip r:embed="rId4">
            <a:lum bright="70000" contrast="-70000"/>
          </a:blip>
          <a:stretch>
            <a:fillRect/>
          </a:stretch>
        </p:blipFill>
        <p:spPr>
          <a:xfrm>
            <a:off x="663530" y="132768"/>
            <a:ext cx="390272" cy="390272"/>
          </a:xfrm>
          <a:prstGeom prst="rect">
            <a:avLst/>
          </a:prstGeom>
        </p:spPr>
      </p:pic>
      <p:grpSp>
        <p:nvGrpSpPr>
          <p:cNvPr id="53" name="Group 52">
            <a:extLst>
              <a:ext uri="{FF2B5EF4-FFF2-40B4-BE49-F238E27FC236}">
                <a16:creationId xmlns:a16="http://schemas.microsoft.com/office/drawing/2014/main" id="{65E6AEEB-B424-774F-AB09-F189ACF79ADC}"/>
              </a:ext>
            </a:extLst>
          </p:cNvPr>
          <p:cNvGrpSpPr/>
          <p:nvPr/>
        </p:nvGrpSpPr>
        <p:grpSpPr>
          <a:xfrm>
            <a:off x="727270" y="721285"/>
            <a:ext cx="4774462" cy="429886"/>
            <a:chOff x="120849" y="1286442"/>
            <a:chExt cx="8502217" cy="765528"/>
          </a:xfrm>
        </p:grpSpPr>
        <p:sp>
          <p:nvSpPr>
            <p:cNvPr id="13" name="Rectangle 12"/>
            <p:cNvSpPr/>
            <p:nvPr/>
          </p:nvSpPr>
          <p:spPr>
            <a:xfrm>
              <a:off x="2156299" y="1362958"/>
              <a:ext cx="4523627" cy="646464"/>
            </a:xfrm>
            <a:prstGeom prst="rect">
              <a:avLst/>
            </a:prstGeom>
            <a:noFill/>
          </p:spPr>
          <p:txBody>
            <a:bodyPr wrap="none" lIns="51349" tIns="25674" rIns="51349" bIns="25674">
              <a:spAutoFit/>
            </a:bodyPr>
            <a:lstStyle/>
            <a:p>
              <a:pPr algn="ctr"/>
              <a:r>
                <a:rPr lang="en-US" sz="2022" dirty="0">
                  <a:ln w="0"/>
                  <a:solidFill>
                    <a:schemeClr val="bg1"/>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 </a:t>
              </a:r>
              <a:r>
                <a:rPr lang="en-US" sz="2022" dirty="0">
                  <a:ln w="0"/>
                  <a:solidFill>
                    <a:schemeClr val="bg1"/>
                  </a:solidFill>
                  <a:effectLst>
                    <a:outerShdw blurRad="38100" dist="19050" dir="2700000" algn="tl" rotWithShape="0">
                      <a:schemeClr val="dk1">
                        <a:alpha val="40000"/>
                      </a:schemeClr>
                    </a:outerShdw>
                  </a:effectLst>
                  <a:latin typeface="Century Gothic" panose="020B0502020202020204" pitchFamily="34" charset="0"/>
                </a:rPr>
                <a:t>This way to Year 13</a:t>
              </a:r>
            </a:p>
          </p:txBody>
        </p:sp>
        <p:pic>
          <p:nvPicPr>
            <p:cNvPr id="30" name="Picture 29">
              <a:extLst>
                <a:ext uri="{FF2B5EF4-FFF2-40B4-BE49-F238E27FC236}">
                  <a16:creationId xmlns:a16="http://schemas.microsoft.com/office/drawing/2014/main" id="{8A2EF78B-4251-204A-A07E-CCBF79CFCFE2}"/>
                </a:ext>
              </a:extLst>
            </p:cNvPr>
            <p:cNvPicPr>
              <a:picLocks noChangeAspect="1"/>
            </p:cNvPicPr>
            <p:nvPr/>
          </p:nvPicPr>
          <p:blipFill>
            <a:blip r:embed="rId5">
              <a:lum bright="70000" contrast="-70000"/>
            </a:blip>
            <a:stretch>
              <a:fillRect/>
            </a:stretch>
          </p:blipFill>
          <p:spPr>
            <a:xfrm>
              <a:off x="7888119" y="1317023"/>
              <a:ext cx="734947" cy="734947"/>
            </a:xfrm>
            <a:prstGeom prst="rect">
              <a:avLst/>
            </a:prstGeom>
          </p:spPr>
        </p:pic>
        <p:pic>
          <p:nvPicPr>
            <p:cNvPr id="31" name="Picture 30">
              <a:extLst>
                <a:ext uri="{FF2B5EF4-FFF2-40B4-BE49-F238E27FC236}">
                  <a16:creationId xmlns:a16="http://schemas.microsoft.com/office/drawing/2014/main" id="{666170DF-04F1-B84D-83A6-261D5E66C28D}"/>
                </a:ext>
              </a:extLst>
            </p:cNvPr>
            <p:cNvPicPr>
              <a:picLocks noChangeAspect="1"/>
            </p:cNvPicPr>
            <p:nvPr/>
          </p:nvPicPr>
          <p:blipFill>
            <a:blip r:embed="rId6">
              <a:lum bright="70000" contrast="-70000"/>
            </a:blip>
            <a:stretch>
              <a:fillRect/>
            </a:stretch>
          </p:blipFill>
          <p:spPr>
            <a:xfrm>
              <a:off x="120849" y="1286442"/>
              <a:ext cx="878708" cy="734947"/>
            </a:xfrm>
            <a:prstGeom prst="rect">
              <a:avLst/>
            </a:prstGeom>
            <a:noFill/>
            <a:ln>
              <a:noFill/>
            </a:ln>
          </p:spPr>
        </p:pic>
      </p:grpSp>
      <p:pic>
        <p:nvPicPr>
          <p:cNvPr id="2" name="Picture 2">
            <a:extLst>
              <a:ext uri="{FF2B5EF4-FFF2-40B4-BE49-F238E27FC236}">
                <a16:creationId xmlns:a16="http://schemas.microsoft.com/office/drawing/2014/main" id="{6C3DDC70-301D-41E2-803C-CFE035B1CB4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3992" y="1147251"/>
            <a:ext cx="628041" cy="628041"/>
          </a:xfrm>
          <a:prstGeom prst="rect">
            <a:avLst/>
          </a:prstGeom>
          <a:noFill/>
          <a:extLst>
            <a:ext uri="{909E8E84-426E-40DD-AFC4-6F175D3DCCD1}">
              <a14:hiddenFill xmlns:a14="http://schemas.microsoft.com/office/drawing/2010/main">
                <a:solidFill>
                  <a:srgbClr val="FFFFFF"/>
                </a:solidFill>
              </a14:hiddenFill>
            </a:ext>
          </a:extLst>
        </p:spPr>
      </p:pic>
      <p:sp>
        <p:nvSpPr>
          <p:cNvPr id="75" name="TextBox 74">
            <a:extLst>
              <a:ext uri="{FF2B5EF4-FFF2-40B4-BE49-F238E27FC236}">
                <a16:creationId xmlns:a16="http://schemas.microsoft.com/office/drawing/2014/main" id="{DB8C7170-6B75-4E8F-A908-731D7FC1B492}"/>
              </a:ext>
            </a:extLst>
          </p:cNvPr>
          <p:cNvSpPr txBox="1"/>
          <p:nvPr/>
        </p:nvSpPr>
        <p:spPr>
          <a:xfrm>
            <a:off x="822279" y="8346292"/>
            <a:ext cx="5156911" cy="403444"/>
          </a:xfrm>
          <a:prstGeom prst="rect">
            <a:avLst/>
          </a:prstGeom>
          <a:noFill/>
        </p:spPr>
        <p:txBody>
          <a:bodyPr wrap="square" rtlCol="0">
            <a:spAutoFit/>
          </a:bodyPr>
          <a:lstStyle/>
          <a:p>
            <a:pPr algn="ctr"/>
            <a:r>
              <a:rPr lang="en-US" sz="1011" b="1" dirty="0">
                <a:latin typeface="Century Gothic" panose="020B0502020202020204" pitchFamily="34" charset="0"/>
              </a:rPr>
              <a:t>2.1.1-2 Atomic Structure and Compounds and Formulae; 2.2 Electrons Bonding and Structure; 3.1.1 Periodicity - </a:t>
            </a:r>
            <a:r>
              <a:rPr lang="en-US" sz="1011" dirty="0">
                <a:latin typeface="Century Gothic" panose="020B0502020202020204" pitchFamily="34" charset="0"/>
              </a:rPr>
              <a:t>Autumn Term 1</a:t>
            </a:r>
          </a:p>
        </p:txBody>
      </p:sp>
      <p:sp>
        <p:nvSpPr>
          <p:cNvPr id="77" name="TextBox 76">
            <a:extLst>
              <a:ext uri="{FF2B5EF4-FFF2-40B4-BE49-F238E27FC236}">
                <a16:creationId xmlns:a16="http://schemas.microsoft.com/office/drawing/2014/main" id="{CD0572D0-CE8A-4091-ABB3-3A359BA84E93}"/>
              </a:ext>
            </a:extLst>
          </p:cNvPr>
          <p:cNvSpPr txBox="1"/>
          <p:nvPr/>
        </p:nvSpPr>
        <p:spPr>
          <a:xfrm>
            <a:off x="648392" y="5082581"/>
            <a:ext cx="5427311" cy="403444"/>
          </a:xfrm>
          <a:prstGeom prst="rect">
            <a:avLst/>
          </a:prstGeom>
          <a:noFill/>
        </p:spPr>
        <p:txBody>
          <a:bodyPr wrap="square" rtlCol="0">
            <a:spAutoFit/>
          </a:bodyPr>
          <a:lstStyle/>
          <a:p>
            <a:pPr algn="ctr"/>
            <a:r>
              <a:rPr lang="en-US" sz="1011" b="1" dirty="0">
                <a:latin typeface="Century Gothic" panose="020B0502020202020204" pitchFamily="34" charset="0"/>
              </a:rPr>
              <a:t>3.2.2 Rate of Reaction; 4.2.1 Alcohols; 3.2.3 Equilibrium</a:t>
            </a:r>
          </a:p>
          <a:p>
            <a:pPr algn="ctr"/>
            <a:r>
              <a:rPr lang="en-US" sz="1011" dirty="0">
                <a:latin typeface="Century Gothic" panose="020B0502020202020204" pitchFamily="34" charset="0"/>
              </a:rPr>
              <a:t>Spring Term 2</a:t>
            </a:r>
          </a:p>
        </p:txBody>
      </p:sp>
      <p:sp>
        <p:nvSpPr>
          <p:cNvPr id="79" name="TextBox 78">
            <a:extLst>
              <a:ext uri="{FF2B5EF4-FFF2-40B4-BE49-F238E27FC236}">
                <a16:creationId xmlns:a16="http://schemas.microsoft.com/office/drawing/2014/main" id="{911F9260-EF34-4C0A-B4AB-03DF4502E5A6}"/>
              </a:ext>
            </a:extLst>
          </p:cNvPr>
          <p:cNvSpPr txBox="1"/>
          <p:nvPr/>
        </p:nvSpPr>
        <p:spPr>
          <a:xfrm>
            <a:off x="822279" y="8715131"/>
            <a:ext cx="4655170" cy="646331"/>
          </a:xfrm>
          <a:prstGeom prst="rect">
            <a:avLst/>
          </a:prstGeom>
          <a:solidFill>
            <a:schemeClr val="bg1">
              <a:lumMod val="95000"/>
            </a:schemeClr>
          </a:solidFill>
        </p:spPr>
        <p:txBody>
          <a:bodyPr wrap="square" rtlCol="0">
            <a:spAutoFit/>
          </a:bodyPr>
          <a:lstStyle/>
          <a:p>
            <a:pPr algn="ctr"/>
            <a:r>
              <a:rPr lang="en-GB" sz="800" b="1" dirty="0">
                <a:latin typeface="Century Gothic" panose="020B0502020202020204" pitchFamily="34" charset="0"/>
              </a:rPr>
              <a:t>GCSE</a:t>
            </a:r>
          </a:p>
          <a:p>
            <a:pPr algn="ctr"/>
            <a:r>
              <a:rPr lang="en-GB" sz="700" dirty="0">
                <a:latin typeface="Century Gothic" panose="020B0502020202020204" pitchFamily="34" charset="0"/>
              </a:rPr>
              <a:t>Students will enter Y12 having worked through a comprehensive KS3 and KS4 Science curriculum comprising elements of: Atomic Structure, The Periodic Table, Structure and Bonding, Quantitative Chemistry, Energy Change, Chemical Change, Rate of Reaction, Organic Chemistry, and Chemistry of the Atmosphere. Key Concepts, Working and thinking scientifically underpins everything that we do.</a:t>
            </a:r>
            <a:endParaRPr lang="en-GB" sz="700" b="1" dirty="0">
              <a:solidFill>
                <a:srgbClr val="7030A0"/>
              </a:solidFill>
              <a:latin typeface="Century Gothic" panose="020B0502020202020204" pitchFamily="34" charset="0"/>
            </a:endParaRPr>
          </a:p>
        </p:txBody>
      </p:sp>
      <p:pic>
        <p:nvPicPr>
          <p:cNvPr id="46" name="Graphic 45" descr="Books">
            <a:extLst>
              <a:ext uri="{FF2B5EF4-FFF2-40B4-BE49-F238E27FC236}">
                <a16:creationId xmlns:a16="http://schemas.microsoft.com/office/drawing/2014/main" id="{A266D02D-BF39-4E53-821A-3D9222AEB5E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054720" y="1276519"/>
            <a:ext cx="356418" cy="356418"/>
          </a:xfrm>
          <a:prstGeom prst="rect">
            <a:avLst/>
          </a:prstGeom>
        </p:spPr>
      </p:pic>
      <p:pic>
        <p:nvPicPr>
          <p:cNvPr id="54" name="Picture 53">
            <a:extLst>
              <a:ext uri="{FF2B5EF4-FFF2-40B4-BE49-F238E27FC236}">
                <a16:creationId xmlns:a16="http://schemas.microsoft.com/office/drawing/2014/main" id="{A7F98675-9B1C-417B-9F50-CAED4F602F45}"/>
              </a:ext>
            </a:extLst>
          </p:cNvPr>
          <p:cNvPicPr>
            <a:picLocks noChangeAspect="1"/>
          </p:cNvPicPr>
          <p:nvPr/>
        </p:nvPicPr>
        <p:blipFill>
          <a:blip r:embed="rId3">
            <a:lum bright="70000" contrast="-70000"/>
          </a:blip>
          <a:stretch>
            <a:fillRect/>
          </a:stretch>
        </p:blipFill>
        <p:spPr>
          <a:xfrm>
            <a:off x="886891" y="4022517"/>
            <a:ext cx="333822" cy="333822"/>
          </a:xfrm>
          <a:prstGeom prst="rect">
            <a:avLst/>
          </a:prstGeom>
        </p:spPr>
      </p:pic>
      <p:pic>
        <p:nvPicPr>
          <p:cNvPr id="89" name="Picture 88">
            <a:extLst>
              <a:ext uri="{FF2B5EF4-FFF2-40B4-BE49-F238E27FC236}">
                <a16:creationId xmlns:a16="http://schemas.microsoft.com/office/drawing/2014/main" id="{A47A8E9D-BD5A-44FD-90FE-F8BCC1C25C04}"/>
              </a:ext>
            </a:extLst>
          </p:cNvPr>
          <p:cNvPicPr>
            <a:picLocks noChangeAspect="1"/>
          </p:cNvPicPr>
          <p:nvPr/>
        </p:nvPicPr>
        <p:blipFill>
          <a:blip r:embed="rId10"/>
          <a:stretch>
            <a:fillRect/>
          </a:stretch>
        </p:blipFill>
        <p:spPr>
          <a:xfrm>
            <a:off x="5470115" y="6025909"/>
            <a:ext cx="698402" cy="455330"/>
          </a:xfrm>
          <a:prstGeom prst="rect">
            <a:avLst/>
          </a:prstGeom>
        </p:spPr>
      </p:pic>
      <p:pic>
        <p:nvPicPr>
          <p:cNvPr id="91" name="Picture 90">
            <a:extLst>
              <a:ext uri="{FF2B5EF4-FFF2-40B4-BE49-F238E27FC236}">
                <a16:creationId xmlns:a16="http://schemas.microsoft.com/office/drawing/2014/main" id="{91E50A31-20F2-43F4-BBCF-6B78BBC753EE}"/>
              </a:ext>
            </a:extLst>
          </p:cNvPr>
          <p:cNvPicPr>
            <a:picLocks noChangeAspect="1"/>
          </p:cNvPicPr>
          <p:nvPr/>
        </p:nvPicPr>
        <p:blipFill>
          <a:blip r:embed="rId11"/>
          <a:stretch>
            <a:fillRect/>
          </a:stretch>
        </p:blipFill>
        <p:spPr>
          <a:xfrm>
            <a:off x="-199392" y="8253951"/>
            <a:ext cx="1136614" cy="455330"/>
          </a:xfrm>
          <a:prstGeom prst="rect">
            <a:avLst/>
          </a:prstGeom>
        </p:spPr>
      </p:pic>
      <p:pic>
        <p:nvPicPr>
          <p:cNvPr id="92" name="Picture 91">
            <a:extLst>
              <a:ext uri="{FF2B5EF4-FFF2-40B4-BE49-F238E27FC236}">
                <a16:creationId xmlns:a16="http://schemas.microsoft.com/office/drawing/2014/main" id="{8C74FB22-28AF-4783-AA10-6F4043C102E5}"/>
              </a:ext>
            </a:extLst>
          </p:cNvPr>
          <p:cNvPicPr>
            <a:picLocks noChangeAspect="1"/>
          </p:cNvPicPr>
          <p:nvPr/>
        </p:nvPicPr>
        <p:blipFill>
          <a:blip r:embed="rId12"/>
          <a:stretch>
            <a:fillRect/>
          </a:stretch>
        </p:blipFill>
        <p:spPr>
          <a:xfrm>
            <a:off x="65720" y="0"/>
            <a:ext cx="1513119" cy="455330"/>
          </a:xfrm>
          <a:prstGeom prst="rect">
            <a:avLst/>
          </a:prstGeom>
        </p:spPr>
      </p:pic>
      <p:sp>
        <p:nvSpPr>
          <p:cNvPr id="14" name="Rectangle 13">
            <a:extLst>
              <a:ext uri="{FF2B5EF4-FFF2-40B4-BE49-F238E27FC236}">
                <a16:creationId xmlns:a16="http://schemas.microsoft.com/office/drawing/2014/main" id="{FFBC5294-07CE-311A-EE0F-9C7B4E588E00}"/>
              </a:ext>
            </a:extLst>
          </p:cNvPr>
          <p:cNvSpPr/>
          <p:nvPr/>
        </p:nvSpPr>
        <p:spPr>
          <a:xfrm>
            <a:off x="172208" y="7635463"/>
            <a:ext cx="1530027" cy="717829"/>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tx1"/>
                </a:solidFill>
                <a:latin typeface="Century Gothic" panose="020B0502020202020204" pitchFamily="34" charset="0"/>
              </a:rPr>
              <a:t>2.1.1-2 Atomic Structure and Compounds and Formulae - </a:t>
            </a:r>
            <a:r>
              <a:rPr lang="en-GB" sz="600" dirty="0">
                <a:solidFill>
                  <a:schemeClr val="tx1"/>
                </a:solidFill>
                <a:latin typeface="Century Gothic" panose="020B0502020202020204" pitchFamily="34" charset="0"/>
              </a:rPr>
              <a:t>This section builds directly from GCSE Science, starting with basic atomic structure and isotopes. Important basic chemical skills are developed: writing chemical formulae, constructing equations. </a:t>
            </a:r>
          </a:p>
        </p:txBody>
      </p:sp>
      <p:sp>
        <p:nvSpPr>
          <p:cNvPr id="15" name="Rectangle 14">
            <a:extLst>
              <a:ext uri="{FF2B5EF4-FFF2-40B4-BE49-F238E27FC236}">
                <a16:creationId xmlns:a16="http://schemas.microsoft.com/office/drawing/2014/main" id="{CF7F1624-40AB-3F30-14AA-267E0261A8B2}"/>
              </a:ext>
            </a:extLst>
          </p:cNvPr>
          <p:cNvSpPr/>
          <p:nvPr/>
        </p:nvSpPr>
        <p:spPr>
          <a:xfrm>
            <a:off x="1778932" y="7628243"/>
            <a:ext cx="2473972" cy="731998"/>
          </a:xfrm>
          <a:prstGeom prst="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tx1"/>
                </a:solidFill>
                <a:latin typeface="Century Gothic" panose="020B0502020202020204" pitchFamily="34" charset="0"/>
              </a:rPr>
              <a:t>2.2 Electrons Bonding and Structure - </a:t>
            </a:r>
            <a:r>
              <a:rPr lang="en-GB" sz="600" dirty="0">
                <a:solidFill>
                  <a:schemeClr val="tx1"/>
                </a:solidFill>
                <a:latin typeface="Century Gothic" panose="020B0502020202020204" pitchFamily="34" charset="0"/>
              </a:rPr>
              <a:t>This section introduces the concept of atomic orbitals and develops a deeper understanding of electron configurations linked to the periodic table. The central role of electrons in ionic and covalent bonding is then studied. The important role of molecules is studied, including an explanation of polarity and intermolecular forces. Finally, this section looks at how bonding and structure contribute to properties of substances.</a:t>
            </a:r>
          </a:p>
        </p:txBody>
      </p:sp>
      <p:sp>
        <p:nvSpPr>
          <p:cNvPr id="18" name="Rectangle 17">
            <a:extLst>
              <a:ext uri="{FF2B5EF4-FFF2-40B4-BE49-F238E27FC236}">
                <a16:creationId xmlns:a16="http://schemas.microsoft.com/office/drawing/2014/main" id="{AD7AA228-7F77-F8C7-F964-44358EB82C03}"/>
              </a:ext>
            </a:extLst>
          </p:cNvPr>
          <p:cNvSpPr/>
          <p:nvPr/>
        </p:nvSpPr>
        <p:spPr>
          <a:xfrm>
            <a:off x="4443997" y="6513555"/>
            <a:ext cx="2097546" cy="769116"/>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latin typeface="Century Gothic" panose="020B0502020202020204" pitchFamily="34" charset="0"/>
              </a:rPr>
              <a:t>3.1.2-4 - </a:t>
            </a:r>
            <a:r>
              <a:rPr lang="en-GB" sz="700" dirty="0">
                <a:solidFill>
                  <a:schemeClr val="tx1"/>
                </a:solidFill>
                <a:latin typeface="Century Gothic" panose="020B0502020202020204" pitchFamily="34" charset="0"/>
              </a:rPr>
              <a:t>Group 2 and the halogens as typical metal and non-metal groups respectively, allowing an understanding of redox reactions to be developed further. Finally, this section looks at how unknown ionic compounds can be analysed and idented using simple test-tube tests.</a:t>
            </a:r>
            <a:endParaRPr lang="en-GB" sz="620" dirty="0">
              <a:solidFill>
                <a:schemeClr val="tx1"/>
              </a:solidFill>
              <a:latin typeface="Century Gothic" panose="020B0502020202020204" pitchFamily="34" charset="0"/>
            </a:endParaRPr>
          </a:p>
        </p:txBody>
      </p:sp>
      <p:sp>
        <p:nvSpPr>
          <p:cNvPr id="19" name="Rectangle 18">
            <a:extLst>
              <a:ext uri="{FF2B5EF4-FFF2-40B4-BE49-F238E27FC236}">
                <a16:creationId xmlns:a16="http://schemas.microsoft.com/office/drawing/2014/main" id="{7D45C18B-D2B8-E255-D2DB-9328976152F4}"/>
              </a:ext>
            </a:extLst>
          </p:cNvPr>
          <p:cNvSpPr/>
          <p:nvPr/>
        </p:nvSpPr>
        <p:spPr>
          <a:xfrm>
            <a:off x="1870287" y="6513555"/>
            <a:ext cx="2473972" cy="769116"/>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tx1"/>
                </a:solidFill>
                <a:latin typeface="Century Gothic" panose="020B0502020202020204" pitchFamily="34" charset="0"/>
              </a:rPr>
              <a:t>2.1.4 Acids and Bases – </a:t>
            </a:r>
            <a:r>
              <a:rPr lang="en-GB" sz="600" dirty="0">
                <a:solidFill>
                  <a:schemeClr val="tx1"/>
                </a:solidFill>
                <a:latin typeface="Century Gothic" panose="020B0502020202020204" pitchFamily="34" charset="0"/>
              </a:rPr>
              <a:t>Understand the differences between acids and bases, and how they react together in neutralisation reactions. Carry out the techniques and procedures used when preparing a standard solution of required concentration and carrying out acid–base titrations. Also carry out structured and non-structured titration calculations, based on experimental results of familiar and non-familiar acids and bases.</a:t>
            </a:r>
          </a:p>
        </p:txBody>
      </p:sp>
      <p:sp>
        <p:nvSpPr>
          <p:cNvPr id="20" name="Rectangle 19">
            <a:extLst>
              <a:ext uri="{FF2B5EF4-FFF2-40B4-BE49-F238E27FC236}">
                <a16:creationId xmlns:a16="http://schemas.microsoft.com/office/drawing/2014/main" id="{3D353E34-8FB7-08AE-56B0-C9420A17DC1A}"/>
              </a:ext>
            </a:extLst>
          </p:cNvPr>
          <p:cNvSpPr/>
          <p:nvPr/>
        </p:nvSpPr>
        <p:spPr>
          <a:xfrm>
            <a:off x="172209" y="6513555"/>
            <a:ext cx="1617296" cy="769116"/>
          </a:xfrm>
          <a:prstGeom prst="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tx1"/>
                </a:solidFill>
                <a:latin typeface="Century Gothic" panose="020B0502020202020204" pitchFamily="34" charset="0"/>
              </a:rPr>
              <a:t>2.1.3 Amount of Substance- </a:t>
            </a:r>
            <a:r>
              <a:rPr lang="en-GB" sz="600" dirty="0">
                <a:solidFill>
                  <a:schemeClr val="tx1"/>
                </a:solidFill>
                <a:latin typeface="Century Gothic" panose="020B0502020202020204" pitchFamily="34" charset="0"/>
              </a:rPr>
              <a:t>Understanding of Avogadro and the mole. Determination of empirical and molecular formulae. Calculation of reacting masses, gas volumes, ideal gas volume and molar concentrations. Industrial applications concerning percentage yield and atom economy.</a:t>
            </a:r>
          </a:p>
        </p:txBody>
      </p:sp>
      <p:sp>
        <p:nvSpPr>
          <p:cNvPr id="21" name="Rectangle 20">
            <a:extLst>
              <a:ext uri="{FF2B5EF4-FFF2-40B4-BE49-F238E27FC236}">
                <a16:creationId xmlns:a16="http://schemas.microsoft.com/office/drawing/2014/main" id="{89E2C98A-9F87-B145-5DF9-BE6EA102E0CF}"/>
              </a:ext>
            </a:extLst>
          </p:cNvPr>
          <p:cNvSpPr/>
          <p:nvPr/>
        </p:nvSpPr>
        <p:spPr>
          <a:xfrm>
            <a:off x="4410553" y="5476009"/>
            <a:ext cx="1890602" cy="682155"/>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tx1"/>
                </a:solidFill>
                <a:latin typeface="Century Gothic" panose="020B0502020202020204" pitchFamily="34" charset="0"/>
              </a:rPr>
              <a:t>4.1 Organic Chemistry- </a:t>
            </a:r>
            <a:r>
              <a:rPr lang="en-GB" sz="600" dirty="0">
                <a:solidFill>
                  <a:schemeClr val="tx1"/>
                </a:solidFill>
                <a:latin typeface="Century Gothic" panose="020B0502020202020204" pitchFamily="34" charset="0"/>
              </a:rPr>
              <a:t>understanding of the important chemical ideas that underpin the study of organic chemistry. nomenclature and formula representation, functional groups, organic reactions and isomerism. Understand the properties and reactions of alkanes and alkenes including organic mechanisms.</a:t>
            </a:r>
          </a:p>
        </p:txBody>
      </p:sp>
      <p:sp>
        <p:nvSpPr>
          <p:cNvPr id="22" name="Rectangle 21">
            <a:extLst>
              <a:ext uri="{FF2B5EF4-FFF2-40B4-BE49-F238E27FC236}">
                <a16:creationId xmlns:a16="http://schemas.microsoft.com/office/drawing/2014/main" id="{50CDDC87-41AC-E51C-B43D-D7CB2DDCE75A}"/>
              </a:ext>
            </a:extLst>
          </p:cNvPr>
          <p:cNvSpPr/>
          <p:nvPr/>
        </p:nvSpPr>
        <p:spPr>
          <a:xfrm>
            <a:off x="172208" y="5479205"/>
            <a:ext cx="1983247" cy="682155"/>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latin typeface="Century Gothic" panose="020B0502020202020204" pitchFamily="34" charset="0"/>
              </a:rPr>
              <a:t>2.1.5 Redox – </a:t>
            </a:r>
            <a:r>
              <a:rPr lang="en-GB" sz="620" dirty="0">
                <a:solidFill>
                  <a:schemeClr val="tx1"/>
                </a:solidFill>
                <a:latin typeface="Century Gothic" panose="020B0502020202020204" pitchFamily="34" charset="0"/>
              </a:rPr>
              <a:t>Understand the rules to assign oxidation numbers to elements within compounds and deduce how oxidation states of elements may change in a chemical reaction. Describe reactions in terms of Redox and electron transfer, write half equations, and full ionic equations.</a:t>
            </a:r>
          </a:p>
        </p:txBody>
      </p:sp>
      <p:sp>
        <p:nvSpPr>
          <p:cNvPr id="23" name="Rectangle 22">
            <a:extLst>
              <a:ext uri="{FF2B5EF4-FFF2-40B4-BE49-F238E27FC236}">
                <a16:creationId xmlns:a16="http://schemas.microsoft.com/office/drawing/2014/main" id="{1F5AFDA1-4AD0-2BC0-2B98-0CC4D2B59281}"/>
              </a:ext>
            </a:extLst>
          </p:cNvPr>
          <p:cNvSpPr/>
          <p:nvPr/>
        </p:nvSpPr>
        <p:spPr>
          <a:xfrm>
            <a:off x="575930" y="4404317"/>
            <a:ext cx="1991659" cy="682155"/>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latin typeface="Century Gothic" panose="020B0502020202020204" pitchFamily="34" charset="0"/>
              </a:rPr>
              <a:t>3.2.2 Rate of Reaction- </a:t>
            </a:r>
            <a:r>
              <a:rPr lang="en-GB" sz="620" dirty="0">
                <a:solidFill>
                  <a:schemeClr val="tx1"/>
                </a:solidFill>
                <a:latin typeface="Century Gothic" panose="020B0502020202020204" pitchFamily="34" charset="0"/>
              </a:rPr>
              <a:t>Understand simple collision theory, the factors that affect collisions and rate of reaction calculations using graphical analysis. Explain the role of catalysts, how they work, and their uses. Qualitatively explain the Boltzmann distribution in terms of energy of particles and the factors that effect.</a:t>
            </a:r>
          </a:p>
        </p:txBody>
      </p:sp>
      <p:sp>
        <p:nvSpPr>
          <p:cNvPr id="24" name="Rectangle 23">
            <a:extLst>
              <a:ext uri="{FF2B5EF4-FFF2-40B4-BE49-F238E27FC236}">
                <a16:creationId xmlns:a16="http://schemas.microsoft.com/office/drawing/2014/main" id="{30A44BE2-BD74-DD47-E838-062480F2EA8C}"/>
              </a:ext>
            </a:extLst>
          </p:cNvPr>
          <p:cNvSpPr/>
          <p:nvPr/>
        </p:nvSpPr>
        <p:spPr>
          <a:xfrm>
            <a:off x="2666224" y="4398614"/>
            <a:ext cx="1776670" cy="682155"/>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latin typeface="Century Gothic" panose="020B0502020202020204" pitchFamily="34" charset="0"/>
              </a:rPr>
              <a:t>4.2.1 Alcohols- </a:t>
            </a:r>
            <a:r>
              <a:rPr lang="en-GB" sz="620" dirty="0">
                <a:solidFill>
                  <a:schemeClr val="tx1"/>
                </a:solidFill>
                <a:latin typeface="Century Gothic" panose="020B0502020202020204" pitchFamily="34" charset="0"/>
              </a:rPr>
              <a:t>Organisms are surrounded by pathogens and have evolved defences against them. Medical intervention can be used to support these natural defences. The mammalian immune system is introduced.</a:t>
            </a:r>
          </a:p>
        </p:txBody>
      </p:sp>
      <p:sp>
        <p:nvSpPr>
          <p:cNvPr id="25" name="Rectangle 24">
            <a:extLst>
              <a:ext uri="{FF2B5EF4-FFF2-40B4-BE49-F238E27FC236}">
                <a16:creationId xmlns:a16="http://schemas.microsoft.com/office/drawing/2014/main" id="{1353A8E0-B19C-B948-E62D-839BF49459BD}"/>
              </a:ext>
            </a:extLst>
          </p:cNvPr>
          <p:cNvSpPr/>
          <p:nvPr/>
        </p:nvSpPr>
        <p:spPr>
          <a:xfrm>
            <a:off x="4541529" y="4396574"/>
            <a:ext cx="1991659" cy="682155"/>
          </a:xfrm>
          <a:prstGeom prst="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latin typeface="Century Gothic" panose="020B0502020202020204" pitchFamily="34" charset="0"/>
              </a:rPr>
              <a:t>3.2.3 Equilibrium – </a:t>
            </a:r>
            <a:r>
              <a:rPr lang="en-GB" sz="620" dirty="0">
                <a:solidFill>
                  <a:schemeClr val="tx1"/>
                </a:solidFill>
                <a:latin typeface="Century Gothic" panose="020B0502020202020204" pitchFamily="34" charset="0"/>
              </a:rPr>
              <a:t>Explain that when dynamic equilibrium is reached when the forward and reverse reaction occur at the same rate. Apply Le </a:t>
            </a:r>
            <a:r>
              <a:rPr lang="en-GB" sz="620" dirty="0" err="1">
                <a:solidFill>
                  <a:schemeClr val="tx1"/>
                </a:solidFill>
                <a:latin typeface="Century Gothic" panose="020B0502020202020204" pitchFamily="34" charset="0"/>
              </a:rPr>
              <a:t>Chatelier’s</a:t>
            </a:r>
            <a:r>
              <a:rPr lang="en-GB" sz="620" dirty="0">
                <a:solidFill>
                  <a:schemeClr val="tx1"/>
                </a:solidFill>
                <a:latin typeface="Century Gothic" panose="020B0502020202020204" pitchFamily="34" charset="0"/>
              </a:rPr>
              <a:t> principle to explain how the position of equilibrium shifts to counteract changes to a system. Calculate Kc.</a:t>
            </a:r>
          </a:p>
        </p:txBody>
      </p:sp>
      <p:sp>
        <p:nvSpPr>
          <p:cNvPr id="28" name="Rectangle 27">
            <a:extLst>
              <a:ext uri="{FF2B5EF4-FFF2-40B4-BE49-F238E27FC236}">
                <a16:creationId xmlns:a16="http://schemas.microsoft.com/office/drawing/2014/main" id="{D30051A1-3DEE-D066-1365-1F4E86523A62}"/>
              </a:ext>
            </a:extLst>
          </p:cNvPr>
          <p:cNvSpPr/>
          <p:nvPr/>
        </p:nvSpPr>
        <p:spPr>
          <a:xfrm>
            <a:off x="1098797" y="2242508"/>
            <a:ext cx="2368777" cy="60883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latin typeface="Century Gothic" panose="020B0502020202020204" pitchFamily="34" charset="0"/>
              </a:rPr>
              <a:t>Exam Preparation</a:t>
            </a:r>
          </a:p>
          <a:p>
            <a:pPr algn="ctr"/>
            <a:r>
              <a:rPr lang="en-GB" sz="620" dirty="0">
                <a:solidFill>
                  <a:schemeClr val="tx1"/>
                </a:solidFill>
                <a:latin typeface="Century Gothic" panose="020B0502020202020204" pitchFamily="34" charset="0"/>
              </a:rPr>
              <a:t>Revise over content covered so far. Make sure you practice exam skills and ensure you know your scientific key words. You will be tested on all the content learned over the course of the year ready to build on in Year 13. </a:t>
            </a:r>
          </a:p>
        </p:txBody>
      </p:sp>
      <p:sp>
        <p:nvSpPr>
          <p:cNvPr id="33" name="Rectangle 32">
            <a:extLst>
              <a:ext uri="{FF2B5EF4-FFF2-40B4-BE49-F238E27FC236}">
                <a16:creationId xmlns:a16="http://schemas.microsoft.com/office/drawing/2014/main" id="{F058827E-3E35-429B-2460-835CF40ED4E2}"/>
              </a:ext>
            </a:extLst>
          </p:cNvPr>
          <p:cNvSpPr/>
          <p:nvPr/>
        </p:nvSpPr>
        <p:spPr>
          <a:xfrm>
            <a:off x="3777182" y="2360344"/>
            <a:ext cx="1784474" cy="373158"/>
          </a:xfrm>
          <a:prstGeom prst="rect">
            <a:avLst/>
          </a:prstGeom>
          <a:solidFill>
            <a:schemeClr val="accent2">
              <a:lumMod val="60000"/>
              <a:lumOff val="4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latin typeface="Century Gothic" panose="020B0502020202020204" pitchFamily="34" charset="0"/>
              </a:rPr>
              <a:t>YEAR 12 EXAMS</a:t>
            </a:r>
            <a:endParaRPr lang="en-GB" sz="1200" dirty="0">
              <a:solidFill>
                <a:schemeClr val="tx1"/>
              </a:solidFill>
              <a:latin typeface="Century Gothic" panose="020B0502020202020204" pitchFamily="34" charset="0"/>
            </a:endParaRPr>
          </a:p>
        </p:txBody>
      </p:sp>
      <p:sp>
        <p:nvSpPr>
          <p:cNvPr id="34" name="Rectangle 33">
            <a:extLst>
              <a:ext uri="{FF2B5EF4-FFF2-40B4-BE49-F238E27FC236}">
                <a16:creationId xmlns:a16="http://schemas.microsoft.com/office/drawing/2014/main" id="{ACB89152-F746-E5D4-6268-0708513B21FB}"/>
              </a:ext>
            </a:extLst>
          </p:cNvPr>
          <p:cNvSpPr/>
          <p:nvPr/>
        </p:nvSpPr>
        <p:spPr>
          <a:xfrm>
            <a:off x="1970025" y="1185620"/>
            <a:ext cx="2648303" cy="550433"/>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latin typeface="Century Gothic" panose="020B0502020202020204" pitchFamily="34" charset="0"/>
              </a:rPr>
              <a:t>Exam Preparation</a:t>
            </a:r>
          </a:p>
          <a:p>
            <a:pPr algn="ctr"/>
            <a:r>
              <a:rPr lang="en-GB" sz="620" dirty="0">
                <a:solidFill>
                  <a:schemeClr val="tx1"/>
                </a:solidFill>
                <a:latin typeface="Century Gothic" panose="020B0502020202020204" pitchFamily="34" charset="0"/>
              </a:rPr>
              <a:t>Build a portfolio of revision material, to help remember content covered and commit key information to long term memory. Make sure you are confident on the content covered this year, so you are ready to build upon this in Year 13. </a:t>
            </a:r>
          </a:p>
        </p:txBody>
      </p:sp>
      <p:pic>
        <p:nvPicPr>
          <p:cNvPr id="61" name="Picture 60">
            <a:extLst>
              <a:ext uri="{FF2B5EF4-FFF2-40B4-BE49-F238E27FC236}">
                <a16:creationId xmlns:a16="http://schemas.microsoft.com/office/drawing/2014/main" id="{38ED9155-16AB-E411-B3F7-BE3078295C31}"/>
              </a:ext>
            </a:extLst>
          </p:cNvPr>
          <p:cNvPicPr>
            <a:picLocks noChangeAspect="1"/>
          </p:cNvPicPr>
          <p:nvPr/>
        </p:nvPicPr>
        <p:blipFill rotWithShape="1">
          <a:blip r:embed="rId13"/>
          <a:srcRect l="9197" t="4831" r="7613" b="24943"/>
          <a:stretch/>
        </p:blipFill>
        <p:spPr>
          <a:xfrm>
            <a:off x="5640055" y="2280995"/>
            <a:ext cx="601257" cy="507557"/>
          </a:xfrm>
          <a:prstGeom prst="rect">
            <a:avLst/>
          </a:prstGeom>
        </p:spPr>
      </p:pic>
      <p:sp>
        <p:nvSpPr>
          <p:cNvPr id="56" name="Rectangle 55">
            <a:extLst>
              <a:ext uri="{FF2B5EF4-FFF2-40B4-BE49-F238E27FC236}">
                <a16:creationId xmlns:a16="http://schemas.microsoft.com/office/drawing/2014/main" id="{E3B5CAB0-3F08-4E25-B3CD-FF0A5AC6A9A9}"/>
              </a:ext>
            </a:extLst>
          </p:cNvPr>
          <p:cNvSpPr/>
          <p:nvPr/>
        </p:nvSpPr>
        <p:spPr>
          <a:xfrm>
            <a:off x="4344844" y="7604521"/>
            <a:ext cx="2040716" cy="769116"/>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latin typeface="Century Gothic" panose="020B0502020202020204" pitchFamily="34" charset="0"/>
              </a:rPr>
              <a:t>3.1.1 Periodicity – </a:t>
            </a:r>
            <a:r>
              <a:rPr lang="en-GB" sz="700" dirty="0">
                <a:solidFill>
                  <a:schemeClr val="tx1"/>
                </a:solidFill>
                <a:latin typeface="Century Gothic" panose="020B0502020202020204" pitchFamily="34" charset="0"/>
              </a:rPr>
              <a:t>This section looks at the structure and arrangement of the periodic table. Understanding of periodic trends in electronic configuration and ionisation energies. Also a focus on the periodic trends in melting and boiling points concerning different types of bonding.</a:t>
            </a:r>
            <a:endParaRPr lang="en-GB" sz="62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6E3DAC5F-D8BA-4866-A3B9-0D9CEF1E0AE8}"/>
              </a:ext>
            </a:extLst>
          </p:cNvPr>
          <p:cNvSpPr/>
          <p:nvPr/>
        </p:nvSpPr>
        <p:spPr>
          <a:xfrm>
            <a:off x="2203938" y="5472968"/>
            <a:ext cx="2170014" cy="697939"/>
          </a:xfrm>
          <a:prstGeom prst="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tx1"/>
                </a:solidFill>
                <a:latin typeface="Century Gothic" panose="020B0502020202020204" pitchFamily="34" charset="0"/>
              </a:rPr>
              <a:t>3.2.1 Enthalpy – </a:t>
            </a:r>
            <a:r>
              <a:rPr lang="en-GB" sz="600" dirty="0">
                <a:solidFill>
                  <a:schemeClr val="tx1"/>
                </a:solidFill>
                <a:latin typeface="Century Gothic" panose="020B0502020202020204" pitchFamily="34" charset="0"/>
              </a:rPr>
              <a:t>Build on knowledge of energy changes using enthalpy profiles. Define and calculate enthalpy changes of formation, combustion and neutralisation only. Determine enthalpy changes directly from appropriate experimental results, including use of the relationship: q = </a:t>
            </a:r>
            <a:r>
              <a:rPr lang="en-GB" sz="600" dirty="0" err="1">
                <a:solidFill>
                  <a:schemeClr val="tx1"/>
                </a:solidFill>
                <a:latin typeface="Century Gothic" panose="020B0502020202020204" pitchFamily="34" charset="0"/>
              </a:rPr>
              <a:t>mc∆T</a:t>
            </a:r>
            <a:r>
              <a:rPr lang="en-GB" sz="600" dirty="0">
                <a:solidFill>
                  <a:schemeClr val="tx1"/>
                </a:solidFill>
                <a:latin typeface="Century Gothic" panose="020B0502020202020204" pitchFamily="34" charset="0"/>
              </a:rPr>
              <a:t>. Apply Hess’ law for construction of enthalpy cycles and  carry out calculations.</a:t>
            </a:r>
          </a:p>
        </p:txBody>
      </p:sp>
      <p:sp>
        <p:nvSpPr>
          <p:cNvPr id="43" name="Rectangle 42">
            <a:extLst>
              <a:ext uri="{FF2B5EF4-FFF2-40B4-BE49-F238E27FC236}">
                <a16:creationId xmlns:a16="http://schemas.microsoft.com/office/drawing/2014/main" id="{C95DBBA4-A72A-4824-91AA-487F154D66DE}"/>
              </a:ext>
            </a:extLst>
          </p:cNvPr>
          <p:cNvSpPr/>
          <p:nvPr/>
        </p:nvSpPr>
        <p:spPr>
          <a:xfrm>
            <a:off x="502173" y="3299964"/>
            <a:ext cx="1991659" cy="682155"/>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latin typeface="Century Gothic" panose="020B0502020202020204" pitchFamily="34" charset="0"/>
              </a:rPr>
              <a:t>4.2.2 Haloalkanes – </a:t>
            </a:r>
            <a:r>
              <a:rPr lang="en-GB" sz="620" dirty="0">
                <a:solidFill>
                  <a:schemeClr val="tx1"/>
                </a:solidFill>
                <a:latin typeface="Century Gothic" panose="020B0502020202020204" pitchFamily="34" charset="0"/>
              </a:rPr>
              <a:t>Define the term nucleophile as an electron pair donor. Describe the reactions of haloalkanes including drawing of mechanisms. Describe, including reactions, the production of halogen radicals by free radical substitution.</a:t>
            </a:r>
          </a:p>
        </p:txBody>
      </p:sp>
      <p:sp>
        <p:nvSpPr>
          <p:cNvPr id="44" name="Rectangle 43">
            <a:extLst>
              <a:ext uri="{FF2B5EF4-FFF2-40B4-BE49-F238E27FC236}">
                <a16:creationId xmlns:a16="http://schemas.microsoft.com/office/drawing/2014/main" id="{5BBE9FAD-EA3D-48EB-9FA9-A0D6E1BB3943}"/>
              </a:ext>
            </a:extLst>
          </p:cNvPr>
          <p:cNvSpPr/>
          <p:nvPr/>
        </p:nvSpPr>
        <p:spPr>
          <a:xfrm>
            <a:off x="2567588" y="3301628"/>
            <a:ext cx="1842963" cy="682155"/>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latin typeface="Century Gothic" panose="020B0502020202020204" pitchFamily="34" charset="0"/>
              </a:rPr>
              <a:t>4.2.3 Organic Synthesis – </a:t>
            </a:r>
            <a:r>
              <a:rPr lang="en-GB" sz="620" dirty="0">
                <a:solidFill>
                  <a:schemeClr val="tx1"/>
                </a:solidFill>
                <a:latin typeface="Century Gothic" panose="020B0502020202020204" pitchFamily="34" charset="0"/>
              </a:rPr>
              <a:t>Describe and carry out experimental procedures for distillation of an alcohol, heating under reflux, and the purification of an organic liquid. </a:t>
            </a:r>
            <a:r>
              <a:rPr lang="en-GB" sz="600" dirty="0">
                <a:solidFill>
                  <a:schemeClr val="tx1"/>
                </a:solidFill>
                <a:latin typeface="Century Gothic" panose="020B0502020202020204" pitchFamily="34" charset="0"/>
              </a:rPr>
              <a:t>Be able to devise two stage synthetic routes by applying transformations between all functional groups encountered.</a:t>
            </a:r>
            <a:endParaRPr lang="en-GB" sz="62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0191159C-B2AD-44CB-BB5D-CA14C4C6B52F}"/>
              </a:ext>
            </a:extLst>
          </p:cNvPr>
          <p:cNvSpPr/>
          <p:nvPr/>
        </p:nvSpPr>
        <p:spPr>
          <a:xfrm>
            <a:off x="4495921" y="3299964"/>
            <a:ext cx="1889640" cy="682155"/>
          </a:xfrm>
          <a:prstGeom prst="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latin typeface="Century Gothic" panose="020B0502020202020204" pitchFamily="34" charset="0"/>
              </a:rPr>
              <a:t>4.2.4 Analytical Techniques – </a:t>
            </a:r>
            <a:r>
              <a:rPr lang="en-GB" sz="600" dirty="0">
                <a:solidFill>
                  <a:schemeClr val="tx1"/>
                </a:solidFill>
                <a:latin typeface="Century Gothic" panose="020B0502020202020204" pitchFamily="34" charset="0"/>
              </a:rPr>
              <a:t>Describe the procedure of IR and Mass spectroscopy. </a:t>
            </a:r>
            <a:r>
              <a:rPr lang="en-GB" sz="620" dirty="0">
                <a:solidFill>
                  <a:schemeClr val="tx1"/>
                </a:solidFill>
                <a:latin typeface="Century Gothic" panose="020B0502020202020204" pitchFamily="34" charset="0"/>
              </a:rPr>
              <a:t>Be able to analyse and interpret information from the spectrums produced by both methods to identify molecules. Combine information from both methods to identify molecules.</a:t>
            </a:r>
          </a:p>
        </p:txBody>
      </p:sp>
      <p:pic>
        <p:nvPicPr>
          <p:cNvPr id="47" name="Picture 53">
            <a:extLst>
              <a:ext uri="{FF2B5EF4-FFF2-40B4-BE49-F238E27FC236}">
                <a16:creationId xmlns:a16="http://schemas.microsoft.com/office/drawing/2014/main" id="{FA4032FB-4B68-4174-B686-243BA91035FC}"/>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4126" y="3185429"/>
            <a:ext cx="468313"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54">
            <a:extLst>
              <a:ext uri="{FF2B5EF4-FFF2-40B4-BE49-F238E27FC236}">
                <a16:creationId xmlns:a16="http://schemas.microsoft.com/office/drawing/2014/main" id="{5588C823-9F6D-46CE-A283-C541D3B732FE}"/>
              </a:ext>
            </a:extLst>
          </p:cNvPr>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5692319" y="8804858"/>
            <a:ext cx="481013"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Graphic 73" descr="Test tubes">
            <a:extLst>
              <a:ext uri="{FF2B5EF4-FFF2-40B4-BE49-F238E27FC236}">
                <a16:creationId xmlns:a16="http://schemas.microsoft.com/office/drawing/2014/main" id="{D17AC087-7874-4F0C-87B0-5AD1E0EF51F1}"/>
              </a:ext>
            </a:extLst>
          </p:cNvPr>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6301155" y="3907973"/>
            <a:ext cx="4968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Picture 4" descr="Periodic table e897a6b68777038c21fa121bffd1a55cf418ce605291fe02528654bc1d839f12">
            <a:extLst>
              <a:ext uri="{FF2B5EF4-FFF2-40B4-BE49-F238E27FC236}">
                <a16:creationId xmlns:a16="http://schemas.microsoft.com/office/drawing/2014/main" id="{E87D7978-2D91-48D0-9ED3-88CBB116EA4B}"/>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1034" y="9324572"/>
            <a:ext cx="788105" cy="557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Graphic 84" descr="Flask">
            <a:extLst>
              <a:ext uri="{FF2B5EF4-FFF2-40B4-BE49-F238E27FC236}">
                <a16:creationId xmlns:a16="http://schemas.microsoft.com/office/drawing/2014/main" id="{1C829B0A-0AA9-49F5-9856-4ECC5AD6E4A8}"/>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6341050" y="7278452"/>
            <a:ext cx="541338"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6206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589F2A6740C341B02D39EADEB0B737" ma:contentTypeVersion="10" ma:contentTypeDescription="Create a new document." ma:contentTypeScope="" ma:versionID="cece8cda92f024232ebe608e1ae85b07">
  <xsd:schema xmlns:xsd="http://www.w3.org/2001/XMLSchema" xmlns:xs="http://www.w3.org/2001/XMLSchema" xmlns:p="http://schemas.microsoft.com/office/2006/metadata/properties" xmlns:ns2="eeb1518a-f26f-4c5e-ab37-6b026819b781" xmlns:ns3="d0b43218-61d5-4b4b-89aa-212c9c550e17" xmlns:ns4="24927d2b-cdce-4639-a9c0-8f8e9e7b3604" targetNamespace="http://schemas.microsoft.com/office/2006/metadata/properties" ma:root="true" ma:fieldsID="1b40ee507435fc5ef27a6117d3aa833f" ns2:_="" ns3:_="" ns4:_="">
    <xsd:import namespace="eeb1518a-f26f-4c5e-ab37-6b026819b781"/>
    <xsd:import namespace="d0b43218-61d5-4b4b-89aa-212c9c550e17"/>
    <xsd:import namespace="24927d2b-cdce-4639-a9c0-8f8e9e7b360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3:MediaServiceSearchPropertie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Teams_Channel_Section_Location" minOccurs="0"/>
                <xsd:element ref="ns3:MediaServiceGenerationTime" minOccurs="0"/>
                <xsd:element ref="ns3:MediaServiceEventHashCode" minOccurs="0"/>
                <xsd:element ref="ns3:lcf76f155ced4ddcb4097134ff3c332f" minOccurs="0"/>
                <xsd:element ref="ns4:TaxCatchAll"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b1518a-f26f-4c5e-ab37-6b026819b7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NotebookType" ma:index="14" nillable="true" ma:displayName="Notebook Type" ma:internalName="NotebookType">
      <xsd:simpleType>
        <xsd:restriction base="dms:Text"/>
      </xsd:simpleType>
    </xsd:element>
    <xsd:element name="FolderType" ma:index="15" nillable="true" ma:displayName="Folder Type" ma:internalName="FolderType">
      <xsd:simpleType>
        <xsd:restriction base="dms:Text"/>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msChannelId" ma:index="18" nillable="true" ma:displayName="Teams Channel Id" ma:internalName="TeamsChannelId">
      <xsd:simpleType>
        <xsd:restriction base="dms:Text"/>
      </xsd:simpleType>
    </xsd:element>
    <xsd:element name="Owner" ma:index="19"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0" nillable="true" ma:displayName="Math Settings" ma:internalName="Math_Settings">
      <xsd:simpleType>
        <xsd:restriction base="dms:Text"/>
      </xsd:simpleType>
    </xsd:element>
    <xsd:element name="DefaultSectionNames" ma:index="21" nillable="true" ma:displayName="Default Section Names" ma:internalName="DefaultSectionNames">
      <xsd:simpleType>
        <xsd:restriction base="dms:Note">
          <xsd:maxLength value="255"/>
        </xsd:restriction>
      </xsd:simpleType>
    </xsd:element>
    <xsd:element name="Templates" ma:index="22" nillable="true" ma:displayName="Templates" ma:internalName="Templates">
      <xsd:simpleType>
        <xsd:restriction base="dms:Note">
          <xsd:maxLength value="255"/>
        </xsd:restriction>
      </xsd:simpleType>
    </xsd:element>
    <xsd:element name="Teachers" ma:index="23"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4"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5"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6" nillable="true" ma:displayName="Distribution Groups" ma:internalName="Distribution_Groups">
      <xsd:simpleType>
        <xsd:restriction base="dms:Note">
          <xsd:maxLength value="255"/>
        </xsd:restriction>
      </xsd:simpleType>
    </xsd:element>
    <xsd:element name="LMS_Mappings" ma:index="27" nillable="true" ma:displayName="LMS Mappings" ma:internalName="LMS_Mappings">
      <xsd:simpleType>
        <xsd:restriction base="dms:Note">
          <xsd:maxLength value="255"/>
        </xsd:restriction>
      </xsd:simpleType>
    </xsd:element>
    <xsd:element name="Invited_Teachers" ma:index="28" nillable="true" ma:displayName="Invited Teachers" ma:internalName="Invited_Teachers">
      <xsd:simpleType>
        <xsd:restriction base="dms:Note">
          <xsd:maxLength value="255"/>
        </xsd:restriction>
      </xsd:simpleType>
    </xsd:element>
    <xsd:element name="Invited_Students" ma:index="29" nillable="true" ma:displayName="Invited Students" ma:internalName="Invited_Students">
      <xsd:simpleType>
        <xsd:restriction base="dms:Note">
          <xsd:maxLength value="255"/>
        </xsd:restriction>
      </xsd:simpleType>
    </xsd:element>
    <xsd:element name="Self_Registration_Enabled" ma:index="30" nillable="true" ma:displayName="Self Registration Enabled" ma:internalName="Self_Registration_Enabled">
      <xsd:simpleType>
        <xsd:restriction base="dms:Boolean"/>
      </xsd:simpleType>
    </xsd:element>
    <xsd:element name="Has_Teacher_Only_SectionGroup" ma:index="31" nillable="true" ma:displayName="Has Teacher Only SectionGroup" ma:internalName="Has_Teacher_Only_SectionGroup">
      <xsd:simpleType>
        <xsd:restriction base="dms:Boolean"/>
      </xsd:simpleType>
    </xsd:element>
    <xsd:element name="Is_Collaboration_Space_Locked" ma:index="32" nillable="true" ma:displayName="Is Collaboration Space Locked" ma:internalName="Is_Collaboration_Space_Locked">
      <xsd:simpleType>
        <xsd:restriction base="dms:Boolean"/>
      </xsd:simpleType>
    </xsd:element>
    <xsd:element name="IsNotebookLocked" ma:index="33" nillable="true" ma:displayName="Is Notebook Locked" ma:internalName="IsNotebookLocked">
      <xsd:simpleType>
        <xsd:restriction base="dms:Boolean"/>
      </xsd:simpleType>
    </xsd:element>
    <xsd:element name="Teams_Channel_Section_Location" ma:index="34" nillable="true" ma:displayName="Teams Channel Section Location" ma:internalName="Teams_Channel_Section_Loc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b43218-61d5-4b4b-89aa-212c9c550e17" elementFormDefault="qualified">
    <xsd:import namespace="http://schemas.microsoft.com/office/2006/documentManagement/types"/>
    <xsd:import namespace="http://schemas.microsoft.com/office/infopath/2007/PartnerControls"/>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lcf76f155ced4ddcb4097134ff3c332f" ma:index="38" nillable="true" ma:taxonomy="true" ma:internalName="lcf76f155ced4ddcb4097134ff3c332f" ma:taxonomyFieldName="MediaServiceImageTags" ma:displayName="Image Tags" ma:readOnly="false" ma:fieldId="{5cf76f15-5ced-4ddc-b409-7134ff3c332f}" ma:taxonomyMulti="true" ma:sspId="7b247c1b-e0bb-44ad-84aa-523fabb05a51" ma:termSetId="09814cd3-568e-fe90-9814-8d621ff8fb84" ma:anchorId="fba54fb3-c3e1-fe81-a776-ca4b69148c4d" ma:open="true" ma:isKeyword="false">
      <xsd:complexType>
        <xsd:sequence>
          <xsd:element ref="pc:Terms" minOccurs="0" maxOccurs="1"/>
        </xsd:sequence>
      </xsd:complexType>
    </xsd:element>
    <xsd:element name="MediaServiceOCR" ma:index="40" nillable="true" ma:displayName="Extracted Text" ma:internalName="MediaServiceOCR" ma:readOnly="true">
      <xsd:simpleType>
        <xsd:restriction base="dms:Note">
          <xsd:maxLength value="255"/>
        </xsd:restriction>
      </xsd:simpleType>
    </xsd:element>
    <xsd:element name="MediaServiceLocation" ma:index="4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927d2b-cdce-4639-a9c0-8f8e9e7b3604" elementFormDefault="qualified">
    <xsd:import namespace="http://schemas.microsoft.com/office/2006/documentManagement/types"/>
    <xsd:import namespace="http://schemas.microsoft.com/office/infopath/2007/PartnerControls"/>
    <xsd:element name="TaxCatchAll" ma:index="39" nillable="true" ma:displayName="Taxonomy Catch All Column" ma:hidden="true" ma:list="{2cc08165-5adf-4293-9235-db73c7b36413}" ma:internalName="TaxCatchAll" ma:showField="CatchAllData" ma:web="24927d2b-cdce-4639-a9c0-8f8e9e7b36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eeb1518a-f26f-4c5e-ab37-6b026819b781">
      <UserInfo>
        <DisplayName/>
        <AccountId xsi:nil="true"/>
        <AccountType/>
      </UserInfo>
    </Owner>
    <lcf76f155ced4ddcb4097134ff3c332f xmlns="d0b43218-61d5-4b4b-89aa-212c9c550e17">
      <Terms xmlns="http://schemas.microsoft.com/office/infopath/2007/PartnerControls"/>
    </lcf76f155ced4ddcb4097134ff3c332f>
    <Math_Settings xmlns="eeb1518a-f26f-4c5e-ab37-6b026819b781" xsi:nil="true"/>
    <TeamsChannelId xmlns="eeb1518a-f26f-4c5e-ab37-6b026819b781" xsi:nil="true"/>
    <NotebookType xmlns="eeb1518a-f26f-4c5e-ab37-6b026819b781" xsi:nil="true"/>
    <FolderType xmlns="eeb1518a-f26f-4c5e-ab37-6b026819b781" xsi:nil="true"/>
    <AppVersion xmlns="eeb1518a-f26f-4c5e-ab37-6b026819b781" xsi:nil="true"/>
    <Invited_Teachers xmlns="eeb1518a-f26f-4c5e-ab37-6b026819b781" xsi:nil="true"/>
    <IsNotebookLocked xmlns="eeb1518a-f26f-4c5e-ab37-6b026819b781" xsi:nil="true"/>
    <Teachers xmlns="eeb1518a-f26f-4c5e-ab37-6b026819b781">
      <UserInfo>
        <DisplayName/>
        <AccountId xsi:nil="true"/>
        <AccountType/>
      </UserInfo>
    </Teachers>
    <Students xmlns="eeb1518a-f26f-4c5e-ab37-6b026819b781">
      <UserInfo>
        <DisplayName/>
        <AccountId xsi:nil="true"/>
        <AccountType/>
      </UserInfo>
    </Students>
    <Student_Groups xmlns="eeb1518a-f26f-4c5e-ab37-6b026819b781">
      <UserInfo>
        <DisplayName/>
        <AccountId xsi:nil="true"/>
        <AccountType/>
      </UserInfo>
    </Student_Groups>
    <TaxCatchAll xmlns="24927d2b-cdce-4639-a9c0-8f8e9e7b3604" xsi:nil="true"/>
    <Teams_Channel_Section_Location xmlns="eeb1518a-f26f-4c5e-ab37-6b026819b781" xsi:nil="true"/>
    <CultureName xmlns="eeb1518a-f26f-4c5e-ab37-6b026819b781" xsi:nil="true"/>
    <Distribution_Groups xmlns="eeb1518a-f26f-4c5e-ab37-6b026819b781" xsi:nil="true"/>
    <Self_Registration_Enabled xmlns="eeb1518a-f26f-4c5e-ab37-6b026819b781" xsi:nil="true"/>
    <Has_Teacher_Only_SectionGroup xmlns="eeb1518a-f26f-4c5e-ab37-6b026819b781" xsi:nil="true"/>
    <Is_Collaboration_Space_Locked xmlns="eeb1518a-f26f-4c5e-ab37-6b026819b781" xsi:nil="true"/>
    <LMS_Mappings xmlns="eeb1518a-f26f-4c5e-ab37-6b026819b781" xsi:nil="true"/>
    <Invited_Students xmlns="eeb1518a-f26f-4c5e-ab37-6b026819b781" xsi:nil="true"/>
    <Templates xmlns="eeb1518a-f26f-4c5e-ab37-6b026819b781" xsi:nil="true"/>
    <DefaultSectionNames xmlns="eeb1518a-f26f-4c5e-ab37-6b026819b781" xsi:nil="true"/>
    <MediaLengthInSeconds xmlns="eeb1518a-f26f-4c5e-ab37-6b026819b781" xsi:nil="true"/>
  </documentManagement>
</p:properties>
</file>

<file path=customXml/itemProps1.xml><?xml version="1.0" encoding="utf-8"?>
<ds:datastoreItem xmlns:ds="http://schemas.openxmlformats.org/officeDocument/2006/customXml" ds:itemID="{B848042D-8CFB-4E96-A64A-434CCFF99DE5}"/>
</file>

<file path=customXml/itemProps2.xml><?xml version="1.0" encoding="utf-8"?>
<ds:datastoreItem xmlns:ds="http://schemas.openxmlformats.org/officeDocument/2006/customXml" ds:itemID="{CF2F1198-8671-4A1B-91E5-16970CFD28FE}"/>
</file>

<file path=customXml/itemProps3.xml><?xml version="1.0" encoding="utf-8"?>
<ds:datastoreItem xmlns:ds="http://schemas.openxmlformats.org/officeDocument/2006/customXml" ds:itemID="{4E1C8803-F951-42AA-8B63-CEBF9683B893}"/>
</file>

<file path=docProps/app.xml><?xml version="1.0" encoding="utf-8"?>
<Properties xmlns="http://schemas.openxmlformats.org/officeDocument/2006/extended-properties" xmlns:vt="http://schemas.openxmlformats.org/officeDocument/2006/docPropsVTypes">
  <Template>Office Theme</Template>
  <TotalTime>11332</TotalTime>
  <Words>986</Words>
  <Application>Microsoft Office PowerPoint</Application>
  <PresentationFormat>A4 Paper (210x297 mm)</PresentationFormat>
  <Paragraphs>38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Judd</dc:creator>
  <cp:lastModifiedBy>SMarsh</cp:lastModifiedBy>
  <cp:revision>5</cp:revision>
  <dcterms:created xsi:type="dcterms:W3CDTF">2022-08-17T13:04:49Z</dcterms:created>
  <dcterms:modified xsi:type="dcterms:W3CDTF">2023-01-05T10:05:59Z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0x010100E7589F2A6740C341B02D39EADEB0B737</vt:lpwstr>
  </property>
  <property fmtid="{D5CDD505-2E9C-101B-9397-08002B2CF9AE}" pid="3" name="Order">
    <vt:r8>4046500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MediaServiceImageTags">
    <vt:lpwstr/>
  </property>
</Properties>
</file>